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2.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notesSlides/notesSlide23.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4.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5.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26.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notesSlides/notesSlide27.xml" ContentType="application/vnd.openxmlformats-officedocument.presentationml.notesSlid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6.xml" ContentType="application/vnd.openxmlformats-officedocument.themeOverride+xml"/>
  <Override PartName="/ppt/notesSlides/notesSlide28.xml" ContentType="application/vnd.openxmlformats-officedocument.presentationml.notesSlide+xml"/>
  <Override PartName="/ppt/charts/chart11.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310" r:id="rId4"/>
    <p:sldId id="317" r:id="rId5"/>
    <p:sldId id="319" r:id="rId6"/>
    <p:sldId id="320" r:id="rId7"/>
    <p:sldId id="318" r:id="rId8"/>
    <p:sldId id="335" r:id="rId9"/>
    <p:sldId id="258" r:id="rId10"/>
    <p:sldId id="259" r:id="rId11"/>
    <p:sldId id="325" r:id="rId12"/>
    <p:sldId id="324" r:id="rId13"/>
    <p:sldId id="321" r:id="rId14"/>
    <p:sldId id="260" r:id="rId15"/>
    <p:sldId id="334" r:id="rId16"/>
    <p:sldId id="333" r:id="rId17"/>
    <p:sldId id="332" r:id="rId18"/>
    <p:sldId id="331" r:id="rId19"/>
    <p:sldId id="336" r:id="rId20"/>
    <p:sldId id="339" r:id="rId21"/>
    <p:sldId id="337" r:id="rId22"/>
    <p:sldId id="338" r:id="rId23"/>
    <p:sldId id="340" r:id="rId24"/>
    <p:sldId id="341" r:id="rId25"/>
    <p:sldId id="342" r:id="rId26"/>
    <p:sldId id="345" r:id="rId27"/>
    <p:sldId id="346" r:id="rId28"/>
    <p:sldId id="347" r:id="rId29"/>
    <p:sldId id="329" r:id="rId30"/>
    <p:sldId id="328" r:id="rId31"/>
    <p:sldId id="348" r:id="rId32"/>
    <p:sldId id="327" r:id="rId33"/>
    <p:sldId id="270"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5050"/>
    <a:srgbClr val="009644"/>
    <a:srgbClr val="FF9933"/>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78826" autoAdjust="0"/>
  </p:normalViewPr>
  <p:slideViewPr>
    <p:cSldViewPr>
      <p:cViewPr varScale="1">
        <p:scale>
          <a:sx n="92" d="100"/>
          <a:sy n="92" d="100"/>
        </p:scale>
        <p:origin x="2172" y="78"/>
      </p:cViewPr>
      <p:guideLst>
        <p:guide orient="horz" pos="2160"/>
        <p:guide pos="2880"/>
      </p:guideLst>
    </p:cSldViewPr>
  </p:slideViewPr>
  <p:outlineViewPr>
    <p:cViewPr>
      <p:scale>
        <a:sx n="33" d="100"/>
        <a:sy n="33" d="100"/>
      </p:scale>
      <p:origin x="12" y="55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e\Dropbox\Chililabdata\phantichdoc\Bieu%20d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Le\Dropbox\Chililabdata\phantichdoc\Bieu%20d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e\Dropbox\Chililabdata\phantichdoc\Bieu%20do.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Le\Dropbox\Chililabdata\phantichdoc\Bieu%20do.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Le\Dropbox\Chililabdata\phantichdoc\Bieu%20do.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Le\Dropbox\Chililabdata\phantichdoc\Bieu%20do.xlsx" TargetMode="External"/><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e\Dropbox\Chililabdata\phantichdoc\Bieu%20do.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1" Type="http://schemas.openxmlformats.org/officeDocument/2006/relationships/oleObject" Target="file:///C:\Users\Le\Dropbox\Chililabdata\phantichdoc\Bieu%20do.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Le\Dropbox\Chililabdata\phantichdoc\Bieu%20do.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BIEUNGUYEN\Dropbox\bieu%20do.xlsx" TargetMode="External"/><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3" Type="http://schemas.openxmlformats.org/officeDocument/2006/relationships/oleObject" Target="Macintosh%20HD:Users:phuonglinh:Dropbox:bieu%20do.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1750" cap="rnd">
              <a:solidFill>
                <a:schemeClr val="accent2"/>
              </a:solidFill>
              <a:round/>
            </a:ln>
            <a:effectLst>
              <a:outerShdw blurRad="40000" dist="23000" dir="5400000" rotWithShape="0">
                <a:srgbClr val="000000">
                  <a:alpha val="35000"/>
                </a:srgbClr>
              </a:outerShdw>
            </a:effectLst>
          </c:spPr>
          <c:marker>
            <c:symbol val="none"/>
          </c:marker>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2"/>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Sheet1!$A$18:$A$27</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Sheet1!$B$18:$B$27</c:f>
              <c:numCache>
                <c:formatCode>0.00</c:formatCode>
                <c:ptCount val="10"/>
                <c:pt idx="0">
                  <c:v>61.5</c:v>
                </c:pt>
                <c:pt idx="1">
                  <c:v>61</c:v>
                </c:pt>
                <c:pt idx="2">
                  <c:v>60.7</c:v>
                </c:pt>
                <c:pt idx="3">
                  <c:v>61</c:v>
                </c:pt>
                <c:pt idx="4">
                  <c:v>60.8</c:v>
                </c:pt>
                <c:pt idx="5">
                  <c:v>61.3</c:v>
                </c:pt>
                <c:pt idx="6">
                  <c:v>62</c:v>
                </c:pt>
                <c:pt idx="7">
                  <c:v>62</c:v>
                </c:pt>
                <c:pt idx="8">
                  <c:v>62.3</c:v>
                </c:pt>
                <c:pt idx="9">
                  <c:v>61.7</c:v>
                </c:pt>
              </c:numCache>
            </c:numRef>
          </c:val>
          <c:smooth val="0"/>
        </c:ser>
        <c:dLbls>
          <c:showLegendKey val="0"/>
          <c:showVal val="0"/>
          <c:showCatName val="0"/>
          <c:showSerName val="0"/>
          <c:showPercent val="0"/>
          <c:showBubbleSize val="0"/>
        </c:dLbls>
        <c:smooth val="0"/>
        <c:axId val="1377838448"/>
        <c:axId val="1377831376"/>
      </c:lineChart>
      <c:catAx>
        <c:axId val="1377838448"/>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377831376"/>
        <c:crosses val="autoZero"/>
        <c:auto val="1"/>
        <c:lblAlgn val="ctr"/>
        <c:lblOffset val="100"/>
        <c:noMultiLvlLbl val="0"/>
      </c:catAx>
      <c:valAx>
        <c:axId val="1377831376"/>
        <c:scaling>
          <c:orientation val="minMax"/>
        </c:scaling>
        <c:delete val="0"/>
        <c:axPos val="l"/>
        <c:majorGridlines>
          <c:spPr>
            <a:ln w="9525" cap="flat" cmpd="sng" algn="ctr">
              <a:solidFill>
                <a:schemeClr val="tx2">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377838448"/>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Sheet1!$B$57</c:f>
              <c:strCache>
                <c:ptCount val="1"/>
                <c:pt idx="0">
                  <c:v>Nam</c:v>
                </c:pt>
              </c:strCache>
            </c:strRef>
          </c:tx>
          <c:spPr>
            <a:ln w="28575" cap="rnd">
              <a:solidFill>
                <a:srgbClr val="00B050"/>
              </a:solidFill>
              <a:round/>
            </a:ln>
            <a:effectLst/>
          </c:spPr>
          <c:marker>
            <c:symbol val="none"/>
          </c:marker>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Sheet1!$A$58:$A$67</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Sheet1!$B$58:$B$67</c:f>
              <c:numCache>
                <c:formatCode>General</c:formatCode>
                <c:ptCount val="10"/>
                <c:pt idx="0">
                  <c:v>62</c:v>
                </c:pt>
                <c:pt idx="1">
                  <c:v>61.2</c:v>
                </c:pt>
                <c:pt idx="2">
                  <c:v>60.9</c:v>
                </c:pt>
                <c:pt idx="3">
                  <c:v>60.7</c:v>
                </c:pt>
                <c:pt idx="4">
                  <c:v>61</c:v>
                </c:pt>
                <c:pt idx="5">
                  <c:v>61.2</c:v>
                </c:pt>
                <c:pt idx="6">
                  <c:v>62.4</c:v>
                </c:pt>
                <c:pt idx="7">
                  <c:v>62.1</c:v>
                </c:pt>
                <c:pt idx="8">
                  <c:v>62.7</c:v>
                </c:pt>
                <c:pt idx="9">
                  <c:v>62.1</c:v>
                </c:pt>
              </c:numCache>
            </c:numRef>
          </c:val>
          <c:smooth val="0"/>
        </c:ser>
        <c:ser>
          <c:idx val="1"/>
          <c:order val="1"/>
          <c:tx>
            <c:strRef>
              <c:f>Sheet1!$C$57</c:f>
              <c:strCache>
                <c:ptCount val="1"/>
                <c:pt idx="0">
                  <c:v>Nữ</c:v>
                </c:pt>
              </c:strCache>
            </c:strRef>
          </c:tx>
          <c:spPr>
            <a:ln w="28575" cap="rnd">
              <a:solidFill>
                <a:schemeClr val="accent2"/>
              </a:solidFill>
              <a:round/>
            </a:ln>
            <a:effectLst/>
          </c:spPr>
          <c:marker>
            <c:symbol val="none"/>
          </c:marker>
          <c:dLbls>
            <c:dLbl>
              <c:idx val="0"/>
              <c:layout>
                <c:manualLayout>
                  <c:x val="-3.3333333333333305E-2"/>
                  <c:y val="6.944444444444450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Sheet1!$A$58:$A$67</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Sheet1!$C$58:$C$67</c:f>
              <c:numCache>
                <c:formatCode>General</c:formatCode>
                <c:ptCount val="10"/>
                <c:pt idx="0">
                  <c:v>61</c:v>
                </c:pt>
                <c:pt idx="1">
                  <c:v>60.8</c:v>
                </c:pt>
                <c:pt idx="2">
                  <c:v>60.6</c:v>
                </c:pt>
                <c:pt idx="3">
                  <c:v>61.2</c:v>
                </c:pt>
                <c:pt idx="4">
                  <c:v>60.7</c:v>
                </c:pt>
                <c:pt idx="5">
                  <c:v>61.4</c:v>
                </c:pt>
                <c:pt idx="6">
                  <c:v>61.5</c:v>
                </c:pt>
                <c:pt idx="7">
                  <c:v>61.8</c:v>
                </c:pt>
                <c:pt idx="8">
                  <c:v>62</c:v>
                </c:pt>
                <c:pt idx="9">
                  <c:v>61.4</c:v>
                </c:pt>
              </c:numCache>
            </c:numRef>
          </c:val>
          <c:smooth val="0"/>
        </c:ser>
        <c:dLbls>
          <c:showLegendKey val="0"/>
          <c:showVal val="0"/>
          <c:showCatName val="0"/>
          <c:showSerName val="0"/>
          <c:showPercent val="0"/>
          <c:showBubbleSize val="0"/>
        </c:dLbls>
        <c:smooth val="0"/>
        <c:axId val="1377837904"/>
        <c:axId val="1377840624"/>
      </c:lineChart>
      <c:catAx>
        <c:axId val="137783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0"/>
            </a:pPr>
            <a:endParaRPr lang="en-US"/>
          </a:p>
        </c:txPr>
        <c:crossAx val="1377840624"/>
        <c:crosses val="autoZero"/>
        <c:auto val="1"/>
        <c:lblAlgn val="ctr"/>
        <c:lblOffset val="100"/>
        <c:noMultiLvlLbl val="0"/>
      </c:catAx>
      <c:valAx>
        <c:axId val="137784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b="0"/>
            </a:pPr>
            <a:endParaRPr lang="en-US"/>
          </a:p>
        </c:txPr>
        <c:crossAx val="1377837904"/>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600" b="1">
          <a:latin typeface="+mj-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Sheet1!$F$100</c:f>
              <c:strCache>
                <c:ptCount val="1"/>
                <c:pt idx="0">
                  <c:v>Nam</c:v>
                </c:pt>
              </c:strCache>
            </c:strRef>
          </c:tx>
          <c:spPr>
            <a:ln w="28575" cap="rnd">
              <a:solidFill>
                <a:srgbClr val="00B050"/>
              </a:solidFill>
              <a:round/>
            </a:ln>
            <a:effectLst/>
          </c:spPr>
          <c:marker>
            <c:symbol val="none"/>
          </c:marker>
          <c:dLbls>
            <c:dLbl>
              <c:idx val="0"/>
              <c:layout>
                <c:manualLayout>
                  <c:x val="-4.7222222222222221E-2"/>
                  <c:y val="5.09259259259259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Sheet1!$E$101:$E$110</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Sheet1!$F$101:$F$110</c:f>
              <c:numCache>
                <c:formatCode>General</c:formatCode>
                <c:ptCount val="10"/>
                <c:pt idx="0">
                  <c:v>54.7</c:v>
                </c:pt>
                <c:pt idx="1">
                  <c:v>53.3</c:v>
                </c:pt>
                <c:pt idx="2">
                  <c:v>52.7</c:v>
                </c:pt>
                <c:pt idx="3">
                  <c:v>51.6</c:v>
                </c:pt>
                <c:pt idx="4">
                  <c:v>51.3</c:v>
                </c:pt>
                <c:pt idx="5">
                  <c:v>50.9</c:v>
                </c:pt>
                <c:pt idx="6">
                  <c:v>51.9</c:v>
                </c:pt>
                <c:pt idx="7">
                  <c:v>51</c:v>
                </c:pt>
                <c:pt idx="8">
                  <c:v>51.2</c:v>
                </c:pt>
                <c:pt idx="9">
                  <c:v>49.7</c:v>
                </c:pt>
              </c:numCache>
            </c:numRef>
          </c:val>
          <c:smooth val="0"/>
        </c:ser>
        <c:ser>
          <c:idx val="1"/>
          <c:order val="1"/>
          <c:tx>
            <c:strRef>
              <c:f>Sheet1!$G$100</c:f>
              <c:strCache>
                <c:ptCount val="1"/>
                <c:pt idx="0">
                  <c:v>Nữ</c:v>
                </c:pt>
              </c:strCache>
            </c:strRef>
          </c:tx>
          <c:spPr>
            <a:ln w="28575" cap="rnd">
              <a:solidFill>
                <a:schemeClr val="accent2"/>
              </a:solidFill>
              <a:round/>
            </a:ln>
            <a:effectLst/>
          </c:spPr>
          <c:marker>
            <c:symbol val="none"/>
          </c:marker>
          <c:dLbls>
            <c:dLbl>
              <c:idx val="0"/>
              <c:layout>
                <c:manualLayout>
                  <c:x val="-4.4444444444444502E-2"/>
                  <c:y val="-5.09259259259259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Sheet1!$E$101:$E$110</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Sheet1!$G$101:$G$110</c:f>
              <c:numCache>
                <c:formatCode>General</c:formatCode>
                <c:ptCount val="10"/>
                <c:pt idx="0">
                  <c:v>61.3</c:v>
                </c:pt>
                <c:pt idx="1">
                  <c:v>60.7</c:v>
                </c:pt>
                <c:pt idx="2">
                  <c:v>60.3</c:v>
                </c:pt>
                <c:pt idx="3">
                  <c:v>60.8</c:v>
                </c:pt>
                <c:pt idx="4">
                  <c:v>60</c:v>
                </c:pt>
                <c:pt idx="5">
                  <c:v>60.6</c:v>
                </c:pt>
                <c:pt idx="6">
                  <c:v>60.8</c:v>
                </c:pt>
                <c:pt idx="7">
                  <c:v>61</c:v>
                </c:pt>
                <c:pt idx="8">
                  <c:v>61.3</c:v>
                </c:pt>
                <c:pt idx="9">
                  <c:v>60.1</c:v>
                </c:pt>
              </c:numCache>
            </c:numRef>
          </c:val>
          <c:smooth val="0"/>
        </c:ser>
        <c:dLbls>
          <c:showLegendKey val="0"/>
          <c:showVal val="0"/>
          <c:showCatName val="0"/>
          <c:showSerName val="0"/>
          <c:showPercent val="0"/>
          <c:showBubbleSize val="0"/>
        </c:dLbls>
        <c:smooth val="0"/>
        <c:axId val="1377837360"/>
        <c:axId val="1377831920"/>
      </c:lineChart>
      <c:catAx>
        <c:axId val="137783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377831920"/>
        <c:crosses val="autoZero"/>
        <c:auto val="1"/>
        <c:lblAlgn val="ctr"/>
        <c:lblOffset val="100"/>
        <c:noMultiLvlLbl val="0"/>
      </c:catAx>
      <c:valAx>
        <c:axId val="137783192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n-US"/>
          </a:p>
        </c:txPr>
        <c:crossAx val="1377837360"/>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100" b="0">
          <a:latin typeface="+mj-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Sheet1!$J$100</c:f>
              <c:strCache>
                <c:ptCount val="1"/>
                <c:pt idx="0">
                  <c:v>Nam</c:v>
                </c:pt>
              </c:strCache>
            </c:strRef>
          </c:tx>
          <c:spPr>
            <a:ln w="28575" cap="rnd">
              <a:solidFill>
                <a:srgbClr val="00B050"/>
              </a:solidFill>
              <a:round/>
            </a:ln>
            <a:effectLst/>
          </c:spPr>
          <c:marker>
            <c:symbol val="none"/>
          </c:marker>
          <c:dLbls>
            <c:dLbl>
              <c:idx val="0"/>
              <c:layout>
                <c:manualLayout>
                  <c:x val="-4.1666666666666713E-2"/>
                  <c:y val="-4.629629629629631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Sheet1!$I$101:$I$110</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Sheet1!$J$101:$J$110</c:f>
              <c:numCache>
                <c:formatCode>General</c:formatCode>
                <c:ptCount val="10"/>
                <c:pt idx="0">
                  <c:v>90.7</c:v>
                </c:pt>
                <c:pt idx="1">
                  <c:v>90.8</c:v>
                </c:pt>
                <c:pt idx="2">
                  <c:v>90.3</c:v>
                </c:pt>
                <c:pt idx="3">
                  <c:v>90.5</c:v>
                </c:pt>
                <c:pt idx="4">
                  <c:v>90.5</c:v>
                </c:pt>
                <c:pt idx="5">
                  <c:v>90.7</c:v>
                </c:pt>
                <c:pt idx="6">
                  <c:v>90.4</c:v>
                </c:pt>
                <c:pt idx="7">
                  <c:v>90.6</c:v>
                </c:pt>
                <c:pt idx="8">
                  <c:v>90.3</c:v>
                </c:pt>
                <c:pt idx="9">
                  <c:v>90.3</c:v>
                </c:pt>
              </c:numCache>
            </c:numRef>
          </c:val>
          <c:smooth val="0"/>
        </c:ser>
        <c:ser>
          <c:idx val="1"/>
          <c:order val="1"/>
          <c:tx>
            <c:strRef>
              <c:f>Sheet1!$K$100</c:f>
              <c:strCache>
                <c:ptCount val="1"/>
                <c:pt idx="0">
                  <c:v>Nữ</c:v>
                </c:pt>
              </c:strCache>
            </c:strRef>
          </c:tx>
          <c:spPr>
            <a:ln w="28575" cap="rnd">
              <a:solidFill>
                <a:schemeClr val="accent2"/>
              </a:solidFill>
              <a:round/>
            </a:ln>
            <a:effectLst/>
          </c:spPr>
          <c:marker>
            <c:symbol val="none"/>
          </c:marker>
          <c:dLbls>
            <c:dLbl>
              <c:idx val="0"/>
              <c:layout>
                <c:manualLayout>
                  <c:x val="-3.6111111111111122E-2"/>
                  <c:y val="4.629629629629631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Sheet1!$I$101:$I$110</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Sheet1!$K$101:$K$110</c:f>
              <c:numCache>
                <c:formatCode>General</c:formatCode>
                <c:ptCount val="10"/>
                <c:pt idx="0">
                  <c:v>60</c:v>
                </c:pt>
                <c:pt idx="1">
                  <c:v>61.1</c:v>
                </c:pt>
                <c:pt idx="2">
                  <c:v>61.2</c:v>
                </c:pt>
                <c:pt idx="3">
                  <c:v>62.4</c:v>
                </c:pt>
                <c:pt idx="4">
                  <c:v>62.3</c:v>
                </c:pt>
                <c:pt idx="5">
                  <c:v>63.2</c:v>
                </c:pt>
                <c:pt idx="6">
                  <c:v>63.1</c:v>
                </c:pt>
                <c:pt idx="7">
                  <c:v>63.9</c:v>
                </c:pt>
                <c:pt idx="8">
                  <c:v>63.6</c:v>
                </c:pt>
                <c:pt idx="9">
                  <c:v>64</c:v>
                </c:pt>
              </c:numCache>
            </c:numRef>
          </c:val>
          <c:smooth val="0"/>
        </c:ser>
        <c:dLbls>
          <c:showLegendKey val="0"/>
          <c:showVal val="0"/>
          <c:showCatName val="0"/>
          <c:showSerName val="0"/>
          <c:showPercent val="0"/>
          <c:showBubbleSize val="0"/>
        </c:dLbls>
        <c:smooth val="0"/>
        <c:axId val="1558149792"/>
        <c:axId val="1558142176"/>
      </c:lineChart>
      <c:catAx>
        <c:axId val="155814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558142176"/>
        <c:crosses val="autoZero"/>
        <c:auto val="1"/>
        <c:lblAlgn val="ctr"/>
        <c:lblOffset val="100"/>
        <c:noMultiLvlLbl val="0"/>
      </c:catAx>
      <c:valAx>
        <c:axId val="155814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n-US"/>
          </a:p>
        </c:txPr>
        <c:crossAx val="1558149792"/>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100" b="0">
          <a:latin typeface="+mj-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Sheet1!$B$70</c:f>
              <c:strCache>
                <c:ptCount val="1"/>
                <c:pt idx="0">
                  <c:v>Nam</c:v>
                </c:pt>
              </c:strCache>
            </c:strRef>
          </c:tx>
          <c:spPr>
            <a:ln w="28575" cap="rnd">
              <a:solidFill>
                <a:srgbClr val="00B050"/>
              </a:solidFill>
              <a:round/>
            </a:ln>
            <a:effectLst/>
          </c:spPr>
          <c:marker>
            <c:symbol val="none"/>
          </c:marker>
          <c:dLbls>
            <c:dLbl>
              <c:idx val="0"/>
              <c:layout>
                <c:manualLayout>
                  <c:x val="-4.4444444444444502E-2"/>
                  <c:y val="-5.09259259259259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Sheet1!$A$71:$A$79</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Sheet1!$B$71:$B$79</c:f>
              <c:numCache>
                <c:formatCode>General</c:formatCode>
                <c:ptCount val="9"/>
                <c:pt idx="0">
                  <c:v>26.6</c:v>
                </c:pt>
                <c:pt idx="1">
                  <c:v>26.49</c:v>
                </c:pt>
                <c:pt idx="2">
                  <c:v>26.62</c:v>
                </c:pt>
                <c:pt idx="3">
                  <c:v>26.62</c:v>
                </c:pt>
                <c:pt idx="4">
                  <c:v>26.67</c:v>
                </c:pt>
                <c:pt idx="5">
                  <c:v>26.630000000000017</c:v>
                </c:pt>
                <c:pt idx="6">
                  <c:v>26.919999999999987</c:v>
                </c:pt>
                <c:pt idx="7">
                  <c:v>26.810000000000016</c:v>
                </c:pt>
                <c:pt idx="8">
                  <c:v>27</c:v>
                </c:pt>
              </c:numCache>
            </c:numRef>
          </c:val>
          <c:smooth val="0"/>
        </c:ser>
        <c:ser>
          <c:idx val="1"/>
          <c:order val="1"/>
          <c:tx>
            <c:strRef>
              <c:f>Sheet1!$C$70</c:f>
              <c:strCache>
                <c:ptCount val="1"/>
                <c:pt idx="0">
                  <c:v>Nữ</c:v>
                </c:pt>
              </c:strCache>
            </c:strRef>
          </c:tx>
          <c:spPr>
            <a:ln w="28575" cap="rnd">
              <a:solidFill>
                <a:schemeClr val="accent2"/>
              </a:solidFill>
              <a:round/>
            </a:ln>
            <a:effectLst/>
          </c:spPr>
          <c:marker>
            <c:symbol val="none"/>
          </c:marker>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5"/>
                  <c:y val="4.629629629629621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Sheet1!$A$71:$A$79</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Sheet1!$C$71:$C$79</c:f>
              <c:numCache>
                <c:formatCode>General</c:formatCode>
                <c:ptCount val="9"/>
                <c:pt idx="0">
                  <c:v>25.7</c:v>
                </c:pt>
                <c:pt idx="1">
                  <c:v>25.05</c:v>
                </c:pt>
                <c:pt idx="2">
                  <c:v>25.09</c:v>
                </c:pt>
                <c:pt idx="3">
                  <c:v>25.279999999999987</c:v>
                </c:pt>
                <c:pt idx="4">
                  <c:v>25.29</c:v>
                </c:pt>
                <c:pt idx="5">
                  <c:v>25.439999999999987</c:v>
                </c:pt>
                <c:pt idx="6">
                  <c:v>25.67</c:v>
                </c:pt>
                <c:pt idx="7">
                  <c:v>25.68</c:v>
                </c:pt>
                <c:pt idx="8">
                  <c:v>25.939999999999987</c:v>
                </c:pt>
              </c:numCache>
            </c:numRef>
          </c:val>
          <c:smooth val="0"/>
        </c:ser>
        <c:dLbls>
          <c:showLegendKey val="0"/>
          <c:showVal val="0"/>
          <c:showCatName val="0"/>
          <c:showSerName val="0"/>
          <c:showPercent val="0"/>
          <c:showBubbleSize val="0"/>
        </c:dLbls>
        <c:smooth val="0"/>
        <c:axId val="1558141088"/>
        <c:axId val="1558142720"/>
      </c:lineChart>
      <c:catAx>
        <c:axId val="155814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558142720"/>
        <c:crosses val="autoZero"/>
        <c:auto val="1"/>
        <c:lblAlgn val="ctr"/>
        <c:lblOffset val="100"/>
        <c:noMultiLvlLbl val="0"/>
      </c:catAx>
      <c:valAx>
        <c:axId val="155814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n-US"/>
          </a:p>
        </c:txPr>
        <c:crossAx val="1558141088"/>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600" b="0">
          <a:latin typeface="+mj-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149582864641918E-2"/>
          <c:y val="3.3998480453101255E-2"/>
          <c:w val="0.94099327427821522"/>
          <c:h val="0.81399157342174333"/>
        </c:manualLayout>
      </c:layout>
      <c:lineChart>
        <c:grouping val="standard"/>
        <c:varyColors val="0"/>
        <c:ser>
          <c:idx val="0"/>
          <c:order val="0"/>
          <c:tx>
            <c:strRef>
              <c:f>Sheet1!$F$45</c:f>
              <c:strCache>
                <c:ptCount val="1"/>
                <c:pt idx="0">
                  <c:v>Nam</c:v>
                </c:pt>
              </c:strCache>
            </c:strRef>
          </c:tx>
          <c:spPr>
            <a:ln w="31750" cap="rnd">
              <a:solidFill>
                <a:srgbClr val="00B050"/>
              </a:solidFill>
              <a:round/>
            </a:ln>
            <a:effectLst>
              <a:outerShdw blurRad="40000" dist="23000" dir="5400000" rotWithShape="0">
                <a:srgbClr val="000000">
                  <a:alpha val="35000"/>
                </a:srgbClr>
              </a:outerShdw>
            </a:effectLst>
          </c:spPr>
          <c:marker>
            <c:symbol val="none"/>
          </c:marker>
          <c:dLbls>
            <c:dLbl>
              <c:idx val="0"/>
              <c:layout>
                <c:manualLayout>
                  <c:x val="-3.055555555555561E-2"/>
                  <c:y val="-4.37317784256560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Sheet1!$E$46:$E$55</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Sheet1!$F$46:$F$55</c:f>
              <c:numCache>
                <c:formatCode>General</c:formatCode>
                <c:ptCount val="10"/>
                <c:pt idx="0">
                  <c:v>1.7</c:v>
                </c:pt>
                <c:pt idx="1">
                  <c:v>1.3</c:v>
                </c:pt>
                <c:pt idx="2">
                  <c:v>1.5</c:v>
                </c:pt>
                <c:pt idx="3">
                  <c:v>1.2</c:v>
                </c:pt>
                <c:pt idx="4">
                  <c:v>1.2</c:v>
                </c:pt>
                <c:pt idx="5">
                  <c:v>1.1000000000000001</c:v>
                </c:pt>
                <c:pt idx="6">
                  <c:v>1.4</c:v>
                </c:pt>
                <c:pt idx="7">
                  <c:v>1</c:v>
                </c:pt>
                <c:pt idx="8">
                  <c:v>1.5</c:v>
                </c:pt>
                <c:pt idx="9">
                  <c:v>1</c:v>
                </c:pt>
              </c:numCache>
            </c:numRef>
          </c:val>
          <c:smooth val="0"/>
        </c:ser>
        <c:ser>
          <c:idx val="1"/>
          <c:order val="1"/>
          <c:tx>
            <c:strRef>
              <c:f>Sheet1!$G$45</c:f>
              <c:strCache>
                <c:ptCount val="1"/>
                <c:pt idx="0">
                  <c:v>Nữ</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dLbls>
            <c:dLbl>
              <c:idx val="0"/>
              <c:layout>
                <c:manualLayout>
                  <c:x val="-4.4444444444444502E-2"/>
                  <c:y val="-5.830903790087470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Sheet1!$E$46:$E$55</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Sheet1!$G$46:$G$55</c:f>
              <c:numCache>
                <c:formatCode>General</c:formatCode>
                <c:ptCount val="10"/>
                <c:pt idx="0">
                  <c:v>11.5</c:v>
                </c:pt>
                <c:pt idx="1">
                  <c:v>11.6</c:v>
                </c:pt>
                <c:pt idx="2">
                  <c:v>11.1</c:v>
                </c:pt>
                <c:pt idx="3">
                  <c:v>11.7</c:v>
                </c:pt>
                <c:pt idx="4">
                  <c:v>10.4</c:v>
                </c:pt>
                <c:pt idx="5">
                  <c:v>11.4</c:v>
                </c:pt>
                <c:pt idx="6">
                  <c:v>12.2</c:v>
                </c:pt>
                <c:pt idx="7">
                  <c:v>12.3</c:v>
                </c:pt>
                <c:pt idx="8">
                  <c:v>13.3</c:v>
                </c:pt>
                <c:pt idx="9">
                  <c:v>9.3000000000000007</c:v>
                </c:pt>
              </c:numCache>
            </c:numRef>
          </c:val>
          <c:smooth val="0"/>
        </c:ser>
        <c:dLbls>
          <c:showLegendKey val="0"/>
          <c:showVal val="0"/>
          <c:showCatName val="0"/>
          <c:showSerName val="0"/>
          <c:showPercent val="0"/>
          <c:showBubbleSize val="0"/>
        </c:dLbls>
        <c:smooth val="0"/>
        <c:axId val="1558143264"/>
        <c:axId val="1558143808"/>
      </c:lineChart>
      <c:catAx>
        <c:axId val="1558143264"/>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8143808"/>
        <c:crosses val="autoZero"/>
        <c:auto val="1"/>
        <c:lblAlgn val="ctr"/>
        <c:lblOffset val="100"/>
        <c:noMultiLvlLbl val="0"/>
      </c:catAx>
      <c:valAx>
        <c:axId val="155814380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81432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1750" cap="rnd">
              <a:solidFill>
                <a:schemeClr val="accent2"/>
              </a:solidFill>
              <a:round/>
            </a:ln>
            <a:effectLst>
              <a:outerShdw blurRad="40000" dist="23000" dir="5400000" rotWithShape="0">
                <a:srgbClr val="000000">
                  <a:alpha val="35000"/>
                </a:srgbClr>
              </a:outerShdw>
            </a:effectLst>
          </c:spPr>
          <c:marker>
            <c:symbol val="none"/>
          </c:marker>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5.2777777777777812E-2"/>
                  <c:y val="-5.09259259259259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3.3333333333333208E-2"/>
                  <c:y val="4.6296296296296217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Sheet1!$I$18:$I$27</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Sheet1!$J$18:$J$27</c:f>
              <c:numCache>
                <c:formatCode>0.00</c:formatCode>
                <c:ptCount val="10"/>
                <c:pt idx="0">
                  <c:v>30.5</c:v>
                </c:pt>
                <c:pt idx="1">
                  <c:v>31</c:v>
                </c:pt>
                <c:pt idx="2">
                  <c:v>31</c:v>
                </c:pt>
                <c:pt idx="3">
                  <c:v>30.8</c:v>
                </c:pt>
                <c:pt idx="4">
                  <c:v>30.7</c:v>
                </c:pt>
                <c:pt idx="5">
                  <c:v>30.2</c:v>
                </c:pt>
                <c:pt idx="6">
                  <c:v>29.1</c:v>
                </c:pt>
                <c:pt idx="7">
                  <c:v>29.1</c:v>
                </c:pt>
                <c:pt idx="8">
                  <c:v>28.4</c:v>
                </c:pt>
                <c:pt idx="9">
                  <c:v>28</c:v>
                </c:pt>
              </c:numCache>
            </c:numRef>
          </c:val>
          <c:smooth val="0"/>
        </c:ser>
        <c:dLbls>
          <c:showLegendKey val="0"/>
          <c:showVal val="0"/>
          <c:showCatName val="0"/>
          <c:showSerName val="0"/>
          <c:showPercent val="0"/>
          <c:showBubbleSize val="0"/>
        </c:dLbls>
        <c:smooth val="0"/>
        <c:axId val="1558140000"/>
        <c:axId val="1558146528"/>
      </c:lineChart>
      <c:catAx>
        <c:axId val="1558140000"/>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8146528"/>
        <c:crosses val="autoZero"/>
        <c:auto val="1"/>
        <c:lblAlgn val="ctr"/>
        <c:lblOffset val="100"/>
        <c:noMultiLvlLbl val="0"/>
      </c:catAx>
      <c:valAx>
        <c:axId val="1558146528"/>
        <c:scaling>
          <c:orientation val="minMax"/>
        </c:scaling>
        <c:delete val="0"/>
        <c:axPos val="l"/>
        <c:majorGridlines>
          <c:spPr>
            <a:ln w="9525" cap="flat" cmpd="sng" algn="ctr">
              <a:solidFill>
                <a:schemeClr val="tx2">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8140000"/>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Sheet1!$F$57</c:f>
              <c:strCache>
                <c:ptCount val="1"/>
                <c:pt idx="0">
                  <c:v>Nam</c:v>
                </c:pt>
              </c:strCache>
            </c:strRef>
          </c:tx>
          <c:spPr>
            <a:ln w="28575" cap="rnd">
              <a:solidFill>
                <a:srgbClr val="00B050"/>
              </a:solidFill>
              <a:round/>
            </a:ln>
            <a:effectLst/>
          </c:spPr>
          <c:marker>
            <c:symbol val="none"/>
          </c:marker>
          <c:dLbls>
            <c:dLbl>
              <c:idx val="0"/>
              <c:layout>
                <c:manualLayout>
                  <c:x val="-4.1666666666666713E-2"/>
                  <c:y val="-5.55555555555554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Sheet1!$E$58:$E$67</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Sheet1!$F$58:$F$67</c:f>
              <c:numCache>
                <c:formatCode>General</c:formatCode>
                <c:ptCount val="10"/>
                <c:pt idx="0">
                  <c:v>34.9</c:v>
                </c:pt>
                <c:pt idx="1">
                  <c:v>35.6</c:v>
                </c:pt>
                <c:pt idx="2">
                  <c:v>35.700000000000003</c:v>
                </c:pt>
                <c:pt idx="3">
                  <c:v>35.9</c:v>
                </c:pt>
                <c:pt idx="4">
                  <c:v>35.5</c:v>
                </c:pt>
                <c:pt idx="5">
                  <c:v>35.200000000000003</c:v>
                </c:pt>
                <c:pt idx="6">
                  <c:v>33.6</c:v>
                </c:pt>
                <c:pt idx="7">
                  <c:v>34</c:v>
                </c:pt>
                <c:pt idx="8">
                  <c:v>33</c:v>
                </c:pt>
                <c:pt idx="9">
                  <c:v>33.5</c:v>
                </c:pt>
              </c:numCache>
            </c:numRef>
          </c:val>
          <c:smooth val="0"/>
        </c:ser>
        <c:ser>
          <c:idx val="1"/>
          <c:order val="1"/>
          <c:tx>
            <c:strRef>
              <c:f>Sheet1!$G$57</c:f>
              <c:strCache>
                <c:ptCount val="1"/>
                <c:pt idx="0">
                  <c:v>Nữ</c:v>
                </c:pt>
              </c:strCache>
            </c:strRef>
          </c:tx>
          <c:spPr>
            <a:ln w="28575" cap="rnd">
              <a:solidFill>
                <a:schemeClr val="accent2"/>
              </a:solidFill>
              <a:round/>
            </a:ln>
            <a:effectLst/>
          </c:spPr>
          <c:marker>
            <c:symbol val="none"/>
          </c:marker>
          <c:dLbls>
            <c:dLbl>
              <c:idx val="0"/>
              <c:layout>
                <c:manualLayout>
                  <c:x val="-4.4444444444444502E-2"/>
                  <c:y val="5.09259259259259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Sheet1!$E$58:$E$67</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Sheet1!$G$58:$G$67</c:f>
              <c:numCache>
                <c:formatCode>General</c:formatCode>
                <c:ptCount val="10"/>
                <c:pt idx="0">
                  <c:v>26.1</c:v>
                </c:pt>
                <c:pt idx="1">
                  <c:v>26.5</c:v>
                </c:pt>
                <c:pt idx="2">
                  <c:v>26.5</c:v>
                </c:pt>
                <c:pt idx="3">
                  <c:v>26</c:v>
                </c:pt>
                <c:pt idx="4">
                  <c:v>26.2</c:v>
                </c:pt>
                <c:pt idx="5">
                  <c:v>25.5</c:v>
                </c:pt>
                <c:pt idx="6">
                  <c:v>24.9</c:v>
                </c:pt>
                <c:pt idx="7">
                  <c:v>24.7</c:v>
                </c:pt>
                <c:pt idx="8">
                  <c:v>24.2</c:v>
                </c:pt>
                <c:pt idx="9">
                  <c:v>24.8</c:v>
                </c:pt>
              </c:numCache>
            </c:numRef>
          </c:val>
          <c:smooth val="0"/>
        </c:ser>
        <c:dLbls>
          <c:showLegendKey val="0"/>
          <c:showVal val="0"/>
          <c:showCatName val="0"/>
          <c:showSerName val="0"/>
          <c:showPercent val="0"/>
          <c:showBubbleSize val="0"/>
        </c:dLbls>
        <c:smooth val="0"/>
        <c:axId val="1558148704"/>
        <c:axId val="1558149248"/>
      </c:lineChart>
      <c:catAx>
        <c:axId val="155814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558149248"/>
        <c:crosses val="autoZero"/>
        <c:auto val="1"/>
        <c:lblAlgn val="ctr"/>
        <c:lblOffset val="100"/>
        <c:noMultiLvlLbl val="0"/>
      </c:catAx>
      <c:valAx>
        <c:axId val="155814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n-US"/>
          </a:p>
        </c:txPr>
        <c:crossAx val="1558148704"/>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600" b="0">
          <a:latin typeface="+mj-lt"/>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Sheet1!$F$145</c:f>
              <c:strCache>
                <c:ptCount val="1"/>
                <c:pt idx="0">
                  <c:v>Nam</c:v>
                </c:pt>
              </c:strCache>
            </c:strRef>
          </c:tx>
          <c:spPr>
            <a:ln w="28575" cap="rnd">
              <a:solidFill>
                <a:srgbClr val="00B050"/>
              </a:solidFill>
              <a:round/>
            </a:ln>
            <a:effectLst/>
          </c:spPr>
          <c:marker>
            <c:symbol val="none"/>
          </c:marker>
          <c:dLbls>
            <c:dLbl>
              <c:idx val="0"/>
              <c:layout>
                <c:manualLayout>
                  <c:x val="-3.888888888888891E-2"/>
                  <c:y val="-4.613610149942341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Sheet1!$E$146:$E$155</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Sheet1!$F$146:$F$155</c:f>
              <c:numCache>
                <c:formatCode>General</c:formatCode>
                <c:ptCount val="10"/>
                <c:pt idx="0">
                  <c:v>0.4</c:v>
                </c:pt>
                <c:pt idx="1">
                  <c:v>0.4</c:v>
                </c:pt>
                <c:pt idx="2">
                  <c:v>0.5</c:v>
                </c:pt>
                <c:pt idx="3">
                  <c:v>0.6000000000000002</c:v>
                </c:pt>
                <c:pt idx="4">
                  <c:v>0.70000000000000018</c:v>
                </c:pt>
                <c:pt idx="5">
                  <c:v>0.8</c:v>
                </c:pt>
                <c:pt idx="6">
                  <c:v>0.8</c:v>
                </c:pt>
                <c:pt idx="7">
                  <c:v>1.1000000000000001</c:v>
                </c:pt>
                <c:pt idx="8">
                  <c:v>1.2</c:v>
                </c:pt>
                <c:pt idx="9">
                  <c:v>1.3</c:v>
                </c:pt>
              </c:numCache>
            </c:numRef>
          </c:val>
          <c:smooth val="0"/>
        </c:ser>
        <c:ser>
          <c:idx val="1"/>
          <c:order val="1"/>
          <c:tx>
            <c:strRef>
              <c:f>Sheet1!$G$145</c:f>
              <c:strCache>
                <c:ptCount val="1"/>
                <c:pt idx="0">
                  <c:v>Nữ</c:v>
                </c:pt>
              </c:strCache>
            </c:strRef>
          </c:tx>
          <c:spPr>
            <a:ln w="28575" cap="rnd">
              <a:solidFill>
                <a:schemeClr val="accent2"/>
              </a:solidFill>
              <a:round/>
            </a:ln>
            <a:effectLst/>
          </c:spPr>
          <c:marker>
            <c:symbol val="none"/>
          </c:marker>
          <c:dLbls>
            <c:dLbl>
              <c:idx val="0"/>
              <c:layout>
                <c:manualLayout>
                  <c:x val="-3.888888888888891E-2"/>
                  <c:y val="-6.459054209919269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Sheet1!$E$146:$E$155</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Sheet1!$G$146:$G$155</c:f>
              <c:numCache>
                <c:formatCode>General</c:formatCode>
                <c:ptCount val="10"/>
                <c:pt idx="0">
                  <c:v>5.0999999999999996</c:v>
                </c:pt>
                <c:pt idx="1">
                  <c:v>5.0999999999999996</c:v>
                </c:pt>
                <c:pt idx="2">
                  <c:v>4.8</c:v>
                </c:pt>
                <c:pt idx="3">
                  <c:v>4.9000000000000004</c:v>
                </c:pt>
                <c:pt idx="4">
                  <c:v>4.8</c:v>
                </c:pt>
                <c:pt idx="5">
                  <c:v>5.0999999999999996</c:v>
                </c:pt>
                <c:pt idx="6">
                  <c:v>5</c:v>
                </c:pt>
                <c:pt idx="7">
                  <c:v>5.2</c:v>
                </c:pt>
                <c:pt idx="8">
                  <c:v>5.5</c:v>
                </c:pt>
                <c:pt idx="9">
                  <c:v>5.5</c:v>
                </c:pt>
              </c:numCache>
            </c:numRef>
          </c:val>
          <c:smooth val="0"/>
        </c:ser>
        <c:dLbls>
          <c:showLegendKey val="0"/>
          <c:showVal val="0"/>
          <c:showCatName val="0"/>
          <c:showSerName val="0"/>
          <c:showPercent val="0"/>
          <c:showBubbleSize val="0"/>
        </c:dLbls>
        <c:smooth val="0"/>
        <c:axId val="1558139456"/>
        <c:axId val="1558138368"/>
      </c:lineChart>
      <c:catAx>
        <c:axId val="15581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558138368"/>
        <c:crosses val="autoZero"/>
        <c:auto val="1"/>
        <c:lblAlgn val="ctr"/>
        <c:lblOffset val="100"/>
        <c:noMultiLvlLbl val="0"/>
      </c:catAx>
      <c:valAx>
        <c:axId val="155813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n-US"/>
          </a:p>
        </c:txPr>
        <c:crossAx val="1558139456"/>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600" b="0">
          <a:latin typeface="+mj-lt"/>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Sheet1!$A$49</c:f>
              <c:strCache>
                <c:ptCount val="1"/>
                <c:pt idx="0">
                  <c:v>Tỷ lệ ly hôn chung</c:v>
                </c:pt>
              </c:strCache>
            </c:strRef>
          </c:tx>
          <c:spPr>
            <a:ln w="31750" cap="rnd">
              <a:solidFill>
                <a:srgbClr val="00B050"/>
              </a:solidFill>
              <a:round/>
            </a:ln>
            <a:effectLst>
              <a:outerShdw blurRad="40000" dist="23000" dir="5400000" rotWithShape="0">
                <a:srgbClr val="000000">
                  <a:alpha val="35000"/>
                </a:srgbClr>
              </a:outerShdw>
            </a:effectLst>
          </c:spPr>
          <c:marker>
            <c:symbol val="none"/>
          </c:marker>
          <c:dLbls>
            <c:dLbl>
              <c:idx val="0"/>
              <c:layout>
                <c:manualLayout>
                  <c:x val="-3.8811400848999415E-2"/>
                  <c:y val="-5.214152700186221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Sheet1!$B$48:$K$48</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Sheet1!$B$49:$K$49</c:f>
              <c:numCache>
                <c:formatCode>0.0</c:formatCode>
                <c:ptCount val="10"/>
                <c:pt idx="0">
                  <c:v>1</c:v>
                </c:pt>
                <c:pt idx="1">
                  <c:v>1</c:v>
                </c:pt>
                <c:pt idx="2">
                  <c:v>1.2</c:v>
                </c:pt>
                <c:pt idx="3">
                  <c:v>1.1000000000000001</c:v>
                </c:pt>
                <c:pt idx="4">
                  <c:v>1.2</c:v>
                </c:pt>
                <c:pt idx="5">
                  <c:v>1.3</c:v>
                </c:pt>
                <c:pt idx="6">
                  <c:v>1.5</c:v>
                </c:pt>
                <c:pt idx="7">
                  <c:v>1.5</c:v>
                </c:pt>
                <c:pt idx="8">
                  <c:v>1.6</c:v>
                </c:pt>
                <c:pt idx="9">
                  <c:v>1.6</c:v>
                </c:pt>
              </c:numCache>
            </c:numRef>
          </c:val>
          <c:smooth val="0"/>
        </c:ser>
        <c:ser>
          <c:idx val="1"/>
          <c:order val="1"/>
          <c:tx>
            <c:strRef>
              <c:f>Sheet1!$A$50</c:f>
              <c:strCache>
                <c:ptCount val="1"/>
                <c:pt idx="0">
                  <c:v>Nam</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dLbls>
            <c:dLbl>
              <c:idx val="0"/>
              <c:layout>
                <c:manualLayout>
                  <c:x val="-3.8811400848999415E-2"/>
                  <c:y val="-5.95903165735568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Sheet1!$B$50:$K$50</c:f>
              <c:numCache>
                <c:formatCode>0.0</c:formatCode>
                <c:ptCount val="10"/>
                <c:pt idx="0">
                  <c:v>0.30000000000000004</c:v>
                </c:pt>
                <c:pt idx="1">
                  <c:v>0.30000000000000004</c:v>
                </c:pt>
                <c:pt idx="2">
                  <c:v>0.4</c:v>
                </c:pt>
                <c:pt idx="3">
                  <c:v>0.4</c:v>
                </c:pt>
                <c:pt idx="4">
                  <c:v>0.5</c:v>
                </c:pt>
                <c:pt idx="5">
                  <c:v>0.5</c:v>
                </c:pt>
                <c:pt idx="6">
                  <c:v>0.70000000000000007</c:v>
                </c:pt>
                <c:pt idx="7">
                  <c:v>0.70000000000000007</c:v>
                </c:pt>
                <c:pt idx="8">
                  <c:v>0.9</c:v>
                </c:pt>
                <c:pt idx="9">
                  <c:v>0.9</c:v>
                </c:pt>
              </c:numCache>
            </c:numRef>
          </c:val>
          <c:smooth val="0"/>
        </c:ser>
        <c:ser>
          <c:idx val="2"/>
          <c:order val="2"/>
          <c:tx>
            <c:strRef>
              <c:f>Sheet1!$A$51</c:f>
              <c:strCache>
                <c:ptCount val="1"/>
                <c:pt idx="0">
                  <c:v>Nữ</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dLbls>
            <c:dLbl>
              <c:idx val="0"/>
              <c:layout>
                <c:manualLayout>
                  <c:x val="-4.3662825955124343E-2"/>
                  <c:y val="-2.97951582867784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Sheet1!$B$51:$K$51</c:f>
              <c:numCache>
                <c:formatCode>0.0</c:formatCode>
                <c:ptCount val="10"/>
                <c:pt idx="0">
                  <c:v>1.7</c:v>
                </c:pt>
                <c:pt idx="1">
                  <c:v>1.7</c:v>
                </c:pt>
                <c:pt idx="2">
                  <c:v>1.9000000000000001</c:v>
                </c:pt>
                <c:pt idx="3">
                  <c:v>1.8</c:v>
                </c:pt>
                <c:pt idx="4">
                  <c:v>1.9000000000000001</c:v>
                </c:pt>
                <c:pt idx="5">
                  <c:v>2</c:v>
                </c:pt>
                <c:pt idx="6">
                  <c:v>2.2000000000000002</c:v>
                </c:pt>
                <c:pt idx="7">
                  <c:v>2.2000000000000002</c:v>
                </c:pt>
                <c:pt idx="8">
                  <c:v>2.2999999999999998</c:v>
                </c:pt>
                <c:pt idx="9">
                  <c:v>2.2999999999999998</c:v>
                </c:pt>
              </c:numCache>
            </c:numRef>
          </c:val>
          <c:smooth val="0"/>
        </c:ser>
        <c:dLbls>
          <c:showLegendKey val="0"/>
          <c:showVal val="0"/>
          <c:showCatName val="0"/>
          <c:showSerName val="0"/>
          <c:showPercent val="0"/>
          <c:showBubbleSize val="0"/>
        </c:dLbls>
        <c:smooth val="0"/>
        <c:axId val="1558137824"/>
        <c:axId val="1558136192"/>
      </c:lineChart>
      <c:catAx>
        <c:axId val="1558137824"/>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8136192"/>
        <c:crosses val="autoZero"/>
        <c:auto val="1"/>
        <c:lblAlgn val="ctr"/>
        <c:lblOffset val="100"/>
        <c:noMultiLvlLbl val="0"/>
      </c:catAx>
      <c:valAx>
        <c:axId val="1558136192"/>
        <c:scaling>
          <c:orientation val="minMax"/>
        </c:scaling>
        <c:delete val="0"/>
        <c:axPos val="l"/>
        <c:majorGridlines>
          <c:spPr>
            <a:ln w="9525" cap="flat" cmpd="sng" algn="ctr">
              <a:solidFill>
                <a:schemeClr val="tx2">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81378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Sheet1!$A$70</c:f>
              <c:strCache>
                <c:ptCount val="1"/>
                <c:pt idx="0">
                  <c:v>Tuổi trung bình ly hôn</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dLbls>
            <c:dLbl>
              <c:idx val="0"/>
              <c:layout>
                <c:manualLayout>
                  <c:x val="-4.8154096140980013E-2"/>
                  <c:y val="-4.705882352941181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2.4077048070490114E-2"/>
                  <c:y val="-4.705882352941181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Sheet1!$B$69:$K$69</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Sheet1!$B$70:$K$70</c:f>
              <c:numCache>
                <c:formatCode>General</c:formatCode>
                <c:ptCount val="10"/>
                <c:pt idx="0">
                  <c:v>42.82</c:v>
                </c:pt>
                <c:pt idx="1">
                  <c:v>43.78</c:v>
                </c:pt>
                <c:pt idx="2">
                  <c:v>43.97</c:v>
                </c:pt>
                <c:pt idx="3">
                  <c:v>44.85</c:v>
                </c:pt>
                <c:pt idx="4">
                  <c:v>44.48</c:v>
                </c:pt>
                <c:pt idx="5">
                  <c:v>44.57</c:v>
                </c:pt>
                <c:pt idx="6">
                  <c:v>44.690000000000012</c:v>
                </c:pt>
                <c:pt idx="7">
                  <c:v>45.2</c:v>
                </c:pt>
                <c:pt idx="8">
                  <c:v>44.98</c:v>
                </c:pt>
                <c:pt idx="9">
                  <c:v>45.67</c:v>
                </c:pt>
              </c:numCache>
            </c:numRef>
          </c:val>
          <c:smooth val="0"/>
        </c:ser>
        <c:ser>
          <c:idx val="1"/>
          <c:order val="1"/>
          <c:tx>
            <c:strRef>
              <c:f>Sheet1!$A$71</c:f>
              <c:strCache>
                <c:ptCount val="1"/>
                <c:pt idx="0">
                  <c:v>Nam</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dLbls>
            <c:dLbl>
              <c:idx val="0"/>
              <c:layout>
                <c:manualLayout>
                  <c:x val="-3.8523276912783996E-2"/>
                  <c:y val="5.109489051094891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3.8523276912783996E-2"/>
                  <c:y val="5.490196078431371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Sheet1!$B$69:$K$69</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Sheet1!$B$71:$K$71</c:f>
              <c:numCache>
                <c:formatCode>General</c:formatCode>
                <c:ptCount val="10"/>
                <c:pt idx="0">
                  <c:v>35.410000000000004</c:v>
                </c:pt>
                <c:pt idx="1">
                  <c:v>35.870000000000005</c:v>
                </c:pt>
                <c:pt idx="2">
                  <c:v>36.28</c:v>
                </c:pt>
                <c:pt idx="3">
                  <c:v>36.82</c:v>
                </c:pt>
                <c:pt idx="4">
                  <c:v>37.290000000000013</c:v>
                </c:pt>
                <c:pt idx="5">
                  <c:v>37.81</c:v>
                </c:pt>
                <c:pt idx="6">
                  <c:v>38.300000000000011</c:v>
                </c:pt>
                <c:pt idx="7">
                  <c:v>38.910000000000004</c:v>
                </c:pt>
                <c:pt idx="8">
                  <c:v>39.5</c:v>
                </c:pt>
                <c:pt idx="9">
                  <c:v>40.07</c:v>
                </c:pt>
              </c:numCache>
            </c:numRef>
          </c:val>
          <c:smooth val="0"/>
        </c:ser>
        <c:ser>
          <c:idx val="2"/>
          <c:order val="2"/>
          <c:tx>
            <c:strRef>
              <c:f>Sheet1!$A$72</c:f>
              <c:strCache>
                <c:ptCount val="1"/>
                <c:pt idx="0">
                  <c:v>Nữ</c:v>
                </c:pt>
              </c:strCache>
            </c:strRef>
          </c:tx>
          <c:spPr>
            <a:ln w="31750" cap="rnd">
              <a:solidFill>
                <a:srgbClr val="00B050"/>
              </a:solidFill>
              <a:round/>
            </a:ln>
            <a:effectLst>
              <a:outerShdw blurRad="40000" dist="23000" dir="5400000" rotWithShape="0">
                <a:srgbClr val="000000">
                  <a:alpha val="35000"/>
                </a:srgbClr>
              </a:outerShdw>
            </a:effectLst>
          </c:spPr>
          <c:marker>
            <c:symbol val="none"/>
          </c:marker>
          <c:dLbls>
            <c:dLbl>
              <c:idx val="0"/>
              <c:layout>
                <c:manualLayout>
                  <c:x val="-4.3338686526882018E-2"/>
                  <c:y val="-3.92156862745098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2.8892457684588105E-2"/>
                  <c:y val="-3.1372549019607912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Sheet1!$B$69:$K$69</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Sheet1!$B$72:$K$72</c:f>
              <c:numCache>
                <c:formatCode>General</c:formatCode>
                <c:ptCount val="10"/>
                <c:pt idx="0">
                  <c:v>37.260000000000012</c:v>
                </c:pt>
                <c:pt idx="1">
                  <c:v>37.61</c:v>
                </c:pt>
                <c:pt idx="2">
                  <c:v>37.94</c:v>
                </c:pt>
                <c:pt idx="3">
                  <c:v>38.300000000000011</c:v>
                </c:pt>
                <c:pt idx="4">
                  <c:v>38.700000000000003</c:v>
                </c:pt>
                <c:pt idx="5">
                  <c:v>39</c:v>
                </c:pt>
                <c:pt idx="6">
                  <c:v>39.46</c:v>
                </c:pt>
                <c:pt idx="7">
                  <c:v>39.93</c:v>
                </c:pt>
                <c:pt idx="8">
                  <c:v>40.340000000000003</c:v>
                </c:pt>
                <c:pt idx="9">
                  <c:v>40.880000000000003</c:v>
                </c:pt>
              </c:numCache>
            </c:numRef>
          </c:val>
          <c:smooth val="0"/>
        </c:ser>
        <c:dLbls>
          <c:showLegendKey val="0"/>
          <c:showVal val="0"/>
          <c:showCatName val="0"/>
          <c:showSerName val="0"/>
          <c:showPercent val="0"/>
          <c:showBubbleSize val="0"/>
        </c:dLbls>
        <c:smooth val="0"/>
        <c:axId val="1608171648"/>
        <c:axId val="1608172192"/>
      </c:lineChart>
      <c:catAx>
        <c:axId val="1608171648"/>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608172192"/>
        <c:crosses val="autoZero"/>
        <c:auto val="1"/>
        <c:lblAlgn val="ctr"/>
        <c:lblOffset val="100"/>
        <c:noMultiLvlLbl val="0"/>
      </c:catAx>
      <c:valAx>
        <c:axId val="1608172192"/>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6081716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914C34F6-0047-46DB-86E2-74D1D46C774A}" type="datetimeFigureOut">
              <a:rPr lang="en-US"/>
              <a:pPr>
                <a:defRPr/>
              </a:pPr>
              <a:t>12/15/2014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23CC1E9-8281-4D00-9437-F3F4B8C12772}" type="slidenum">
              <a:rPr lang="en-US" altLang="en-US"/>
              <a:pPr>
                <a:defRPr/>
              </a:pPr>
              <a:t>‹#›</a:t>
            </a:fld>
            <a:endParaRPr lang="en-US" altLang="en-US"/>
          </a:p>
        </p:txBody>
      </p:sp>
    </p:spTree>
    <p:extLst>
      <p:ext uri="{BB962C8B-B14F-4D97-AF65-F5344CB8AC3E}">
        <p14:creationId xmlns:p14="http://schemas.microsoft.com/office/powerpoint/2010/main" val="13806442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62DEE6-72E3-4ABB-8A62-AF44DA113322}" type="slidenum">
              <a:rPr lang="en-US" altLang="en-US"/>
              <a:pPr>
                <a:spcBef>
                  <a:spcPct val="0"/>
                </a:spcBef>
              </a:pPr>
              <a:t>1</a:t>
            </a:fld>
            <a:endParaRPr lang="en-US" altLang="en-US"/>
          </a:p>
        </p:txBody>
      </p:sp>
    </p:spTree>
    <p:extLst>
      <p:ext uri="{BB962C8B-B14F-4D97-AF65-F5344CB8AC3E}">
        <p14:creationId xmlns:p14="http://schemas.microsoft.com/office/powerpoint/2010/main" val="794023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2DE012-8828-4AA4-B6CA-831AF90B536A}" type="slidenum">
              <a:rPr lang="en-US" altLang="en-US"/>
              <a:pPr>
                <a:spcBef>
                  <a:spcPct val="0"/>
                </a:spcBef>
              </a:pPr>
              <a:t>2</a:t>
            </a:fld>
            <a:endParaRPr lang="en-US" altLang="en-US"/>
          </a:p>
        </p:txBody>
      </p:sp>
    </p:spTree>
    <p:extLst>
      <p:ext uri="{BB962C8B-B14F-4D97-AF65-F5344CB8AC3E}">
        <p14:creationId xmlns:p14="http://schemas.microsoft.com/office/powerpoint/2010/main" val="1746810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783B50-8A34-48B7-AED2-85B34BDB89AE}" type="slidenum">
              <a:rPr lang="en-US" altLang="en-US"/>
              <a:pPr>
                <a:spcBef>
                  <a:spcPct val="0"/>
                </a:spcBef>
              </a:pPr>
              <a:t>3</a:t>
            </a:fld>
            <a:endParaRPr lang="en-US" altLang="en-US"/>
          </a:p>
        </p:txBody>
      </p:sp>
    </p:spTree>
    <p:extLst>
      <p:ext uri="{BB962C8B-B14F-4D97-AF65-F5344CB8AC3E}">
        <p14:creationId xmlns:p14="http://schemas.microsoft.com/office/powerpoint/2010/main" val="2902592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z="1200" kern="1200" dirty="0" err="1" smtClean="0">
                <a:solidFill>
                  <a:schemeClr val="tx1"/>
                </a:solidFill>
                <a:effectLst/>
                <a:latin typeface="Arial" pitchFamily="34" charset="0"/>
                <a:ea typeface="+mn-ea"/>
                <a:cs typeface="+mn-cs"/>
              </a:rPr>
              <a:t>Tỷ</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suất</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kết</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hôn</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tính</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trên</a:t>
            </a:r>
            <a:r>
              <a:rPr lang="en-US" sz="1200" kern="1200" dirty="0" smtClean="0">
                <a:solidFill>
                  <a:schemeClr val="tx1"/>
                </a:solidFill>
                <a:effectLst/>
                <a:latin typeface="Arial" pitchFamily="34" charset="0"/>
                <a:ea typeface="+mn-ea"/>
                <a:cs typeface="+mn-cs"/>
              </a:rPr>
              <a:t> 1000 </a:t>
            </a:r>
            <a:r>
              <a:rPr lang="en-US" sz="1200" kern="1200" dirty="0" err="1" smtClean="0">
                <a:solidFill>
                  <a:schemeClr val="tx1"/>
                </a:solidFill>
                <a:effectLst/>
                <a:latin typeface="Arial" pitchFamily="34" charset="0"/>
                <a:ea typeface="+mn-ea"/>
                <a:cs typeface="+mn-cs"/>
              </a:rPr>
              <a:t>dân</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giảm</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từ</a:t>
            </a:r>
            <a:r>
              <a:rPr lang="en-US" sz="1200" kern="1200" dirty="0" smtClean="0">
                <a:solidFill>
                  <a:schemeClr val="tx1"/>
                </a:solidFill>
                <a:effectLst/>
                <a:latin typeface="Arial" pitchFamily="34" charset="0"/>
                <a:ea typeface="+mn-ea"/>
                <a:cs typeface="+mn-cs"/>
              </a:rPr>
              <a:t> 8,2 </a:t>
            </a:r>
            <a:r>
              <a:rPr lang="en-US" sz="1200" kern="1200" dirty="0" err="1" smtClean="0">
                <a:solidFill>
                  <a:schemeClr val="tx1"/>
                </a:solidFill>
                <a:effectLst/>
                <a:latin typeface="Arial" pitchFamily="34" charset="0"/>
                <a:ea typeface="+mn-ea"/>
                <a:cs typeface="+mn-cs"/>
              </a:rPr>
              <a:t>năm</a:t>
            </a:r>
            <a:r>
              <a:rPr lang="en-US" sz="1200" kern="1200" dirty="0" smtClean="0">
                <a:solidFill>
                  <a:schemeClr val="tx1"/>
                </a:solidFill>
                <a:effectLst/>
                <a:latin typeface="Arial" pitchFamily="34" charset="0"/>
                <a:ea typeface="+mn-ea"/>
                <a:cs typeface="+mn-cs"/>
              </a:rPr>
              <a:t> 2000 </a:t>
            </a:r>
            <a:r>
              <a:rPr lang="en-US" sz="1200" kern="1200" dirty="0" err="1" smtClean="0">
                <a:solidFill>
                  <a:schemeClr val="tx1"/>
                </a:solidFill>
                <a:effectLst/>
                <a:latin typeface="Arial" pitchFamily="34" charset="0"/>
                <a:ea typeface="+mn-ea"/>
                <a:cs typeface="+mn-cs"/>
              </a:rPr>
              <a:t>xuống</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còn</a:t>
            </a:r>
            <a:r>
              <a:rPr lang="en-US" sz="1200" kern="1200" dirty="0" smtClean="0">
                <a:solidFill>
                  <a:schemeClr val="tx1"/>
                </a:solidFill>
                <a:effectLst/>
                <a:latin typeface="Arial" pitchFamily="34" charset="0"/>
                <a:ea typeface="+mn-ea"/>
                <a:cs typeface="+mn-cs"/>
              </a:rPr>
              <a:t> 6,8 </a:t>
            </a:r>
            <a:r>
              <a:rPr lang="en-US" sz="1200" kern="1200" dirty="0" err="1" smtClean="0">
                <a:solidFill>
                  <a:schemeClr val="tx1"/>
                </a:solidFill>
                <a:effectLst/>
                <a:latin typeface="Arial" pitchFamily="34" charset="0"/>
                <a:ea typeface="+mn-ea"/>
                <a:cs typeface="+mn-cs"/>
              </a:rPr>
              <a:t>năm</a:t>
            </a:r>
            <a:r>
              <a:rPr lang="en-US" sz="1200" kern="1200" dirty="0" smtClean="0">
                <a:solidFill>
                  <a:schemeClr val="tx1"/>
                </a:solidFill>
                <a:effectLst/>
                <a:latin typeface="Arial" pitchFamily="34" charset="0"/>
                <a:ea typeface="+mn-ea"/>
                <a:cs typeface="+mn-cs"/>
              </a:rPr>
              <a:t> 2011 (CDC)</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dirty="0" err="1" smtClean="0"/>
              <a:t>Tỷ</a:t>
            </a:r>
            <a:r>
              <a:rPr lang="en-US" sz="1200" dirty="0" smtClean="0"/>
              <a:t> </a:t>
            </a:r>
            <a:r>
              <a:rPr lang="en-US" sz="1200" dirty="0" err="1" smtClean="0"/>
              <a:t>suất</a:t>
            </a:r>
            <a:r>
              <a:rPr lang="en-US" sz="1200" dirty="0" smtClean="0"/>
              <a:t> </a:t>
            </a:r>
            <a:r>
              <a:rPr lang="en-US" sz="1200" dirty="0" err="1" smtClean="0"/>
              <a:t>kết</a:t>
            </a:r>
            <a:r>
              <a:rPr lang="en-US" sz="1200" dirty="0" smtClean="0"/>
              <a:t> </a:t>
            </a:r>
            <a:r>
              <a:rPr lang="en-US" sz="1200" dirty="0" err="1" smtClean="0"/>
              <a:t>hôn</a:t>
            </a:r>
            <a:r>
              <a:rPr lang="en-US" sz="1200" dirty="0" smtClean="0"/>
              <a:t> ở </a:t>
            </a:r>
            <a:r>
              <a:rPr lang="en-US" sz="1200" dirty="0" err="1" smtClean="0"/>
              <a:t>các</a:t>
            </a:r>
            <a:r>
              <a:rPr lang="en-US" sz="1200" dirty="0" smtClean="0"/>
              <a:t> </a:t>
            </a:r>
            <a:r>
              <a:rPr lang="en-US" sz="1200" dirty="0" err="1" smtClean="0"/>
              <a:t>quốc</a:t>
            </a:r>
            <a:r>
              <a:rPr lang="en-US" sz="1200" dirty="0" smtClean="0"/>
              <a:t> </a:t>
            </a:r>
            <a:r>
              <a:rPr lang="en-US" sz="1200" dirty="0" err="1" smtClean="0"/>
              <a:t>gia</a:t>
            </a:r>
            <a:r>
              <a:rPr lang="en-US" sz="1200" dirty="0" smtClean="0"/>
              <a:t> </a:t>
            </a:r>
            <a:r>
              <a:rPr lang="en-US" sz="1200" dirty="0" err="1" smtClean="0"/>
              <a:t>thuộc</a:t>
            </a:r>
            <a:r>
              <a:rPr lang="en-US" sz="1200" dirty="0" smtClean="0"/>
              <a:t> </a:t>
            </a:r>
            <a:r>
              <a:rPr lang="en-US" sz="1200" dirty="0" err="1" smtClean="0"/>
              <a:t>tổ</a:t>
            </a:r>
            <a:r>
              <a:rPr lang="en-US" sz="1200" dirty="0" smtClean="0"/>
              <a:t> </a:t>
            </a:r>
            <a:r>
              <a:rPr lang="en-US" sz="1200" dirty="0" err="1" smtClean="0"/>
              <a:t>chức</a:t>
            </a:r>
            <a:r>
              <a:rPr lang="en-US" sz="1200" dirty="0" smtClean="0"/>
              <a:t> </a:t>
            </a:r>
            <a:r>
              <a:rPr lang="en-US" sz="1200" dirty="0" err="1" smtClean="0"/>
              <a:t>hợp</a:t>
            </a:r>
            <a:r>
              <a:rPr lang="en-US" sz="1200" dirty="0" smtClean="0"/>
              <a:t> </a:t>
            </a:r>
            <a:r>
              <a:rPr lang="en-US" sz="1200" dirty="0" err="1" smtClean="0"/>
              <a:t>tác</a:t>
            </a:r>
            <a:r>
              <a:rPr lang="en-US" sz="1200" dirty="0" smtClean="0"/>
              <a:t> </a:t>
            </a:r>
            <a:r>
              <a:rPr lang="en-US" sz="1200" dirty="0" err="1" smtClean="0"/>
              <a:t>và</a:t>
            </a:r>
            <a:r>
              <a:rPr lang="en-US" sz="1200" dirty="0" smtClean="0"/>
              <a:t> </a:t>
            </a:r>
            <a:r>
              <a:rPr lang="en-US" sz="1200" dirty="0" err="1" smtClean="0"/>
              <a:t>phát</a:t>
            </a:r>
            <a:r>
              <a:rPr lang="en-US" sz="1200" dirty="0" smtClean="0"/>
              <a:t> </a:t>
            </a:r>
            <a:r>
              <a:rPr lang="en-US" sz="1200" dirty="0" err="1" smtClean="0"/>
              <a:t>triển</a:t>
            </a:r>
            <a:r>
              <a:rPr lang="en-US" sz="1200" dirty="0" smtClean="0"/>
              <a:t> </a:t>
            </a:r>
            <a:r>
              <a:rPr lang="en-US" sz="1200" dirty="0" err="1" smtClean="0"/>
              <a:t>kinh</a:t>
            </a:r>
            <a:r>
              <a:rPr lang="en-US" sz="1200" dirty="0" smtClean="0"/>
              <a:t> </a:t>
            </a:r>
            <a:r>
              <a:rPr lang="en-US" sz="1200" dirty="0" err="1" smtClean="0"/>
              <a:t>tế</a:t>
            </a:r>
            <a:r>
              <a:rPr lang="en-US" sz="1200" dirty="0" smtClean="0"/>
              <a:t> (OECD) </a:t>
            </a:r>
            <a:r>
              <a:rPr lang="en-US" sz="1200" dirty="0" err="1" smtClean="0"/>
              <a:t>cũng</a:t>
            </a:r>
            <a:r>
              <a:rPr lang="en-US" sz="1200" dirty="0" smtClean="0"/>
              <a:t> </a:t>
            </a:r>
            <a:r>
              <a:rPr lang="en-US" sz="1200" dirty="0" err="1" smtClean="0"/>
              <a:t>có</a:t>
            </a:r>
            <a:r>
              <a:rPr lang="en-US" sz="1200" dirty="0" smtClean="0"/>
              <a:t> </a:t>
            </a:r>
            <a:r>
              <a:rPr lang="en-US" sz="1200" dirty="0" err="1" smtClean="0"/>
              <a:t>xu</a:t>
            </a:r>
            <a:r>
              <a:rPr lang="en-US" sz="1200" dirty="0" smtClean="0"/>
              <a:t> </a:t>
            </a:r>
            <a:r>
              <a:rPr lang="en-US" sz="1200" dirty="0" err="1" smtClean="0"/>
              <a:t>hướng</a:t>
            </a:r>
            <a:r>
              <a:rPr lang="en-US" sz="1200" dirty="0" smtClean="0"/>
              <a:t> </a:t>
            </a:r>
            <a:r>
              <a:rPr lang="en-US" sz="1200" dirty="0" err="1" smtClean="0"/>
              <a:t>giảm</a:t>
            </a:r>
            <a:r>
              <a:rPr lang="en-US" sz="1200" dirty="0" smtClean="0"/>
              <a:t> </a:t>
            </a:r>
            <a:r>
              <a:rPr lang="en-US" sz="1200" dirty="0" err="1" smtClean="0"/>
              <a:t>trong</a:t>
            </a:r>
            <a:r>
              <a:rPr lang="en-US" sz="1200" dirty="0" smtClean="0"/>
              <a:t> </a:t>
            </a:r>
            <a:r>
              <a:rPr lang="en-US" sz="1200" dirty="0" err="1" smtClean="0"/>
              <a:t>giai</a:t>
            </a:r>
            <a:r>
              <a:rPr lang="en-US" sz="1200" dirty="0" smtClean="0"/>
              <a:t> </a:t>
            </a:r>
            <a:r>
              <a:rPr lang="en-US" sz="1200" dirty="0" err="1" smtClean="0"/>
              <a:t>đoạn</a:t>
            </a:r>
            <a:r>
              <a:rPr lang="en-US" sz="1200" dirty="0" smtClean="0"/>
              <a:t> 1970 – 2004</a:t>
            </a:r>
          </a:p>
          <a:p>
            <a:pPr marL="171450" indent="-171450">
              <a:buFontTx/>
              <a:buChar char="-"/>
            </a:pPr>
            <a:r>
              <a:rPr lang="en-US" altLang="en-US" sz="1200" kern="1200" dirty="0" err="1" smtClean="0">
                <a:solidFill>
                  <a:schemeClr val="tx1"/>
                </a:solidFill>
                <a:effectLst/>
                <a:latin typeface="Arial" pitchFamily="34" charset="0"/>
                <a:ea typeface="+mn-ea"/>
                <a:cs typeface="+mn-cs"/>
              </a:rPr>
              <a:t>N</a:t>
            </a:r>
            <a:r>
              <a:rPr lang="en-US" sz="1200" kern="1200" dirty="0" err="1" smtClean="0">
                <a:solidFill>
                  <a:schemeClr val="tx1"/>
                </a:solidFill>
                <a:effectLst/>
                <a:latin typeface="Arial" pitchFamily="34" charset="0"/>
                <a:ea typeface="+mn-ea"/>
                <a:cs typeface="+mn-cs"/>
              </a:rPr>
              <a:t>ăm</a:t>
            </a:r>
            <a:r>
              <a:rPr lang="en-US" sz="1200" kern="1200" dirty="0" smtClean="0">
                <a:solidFill>
                  <a:schemeClr val="tx1"/>
                </a:solidFill>
                <a:effectLst/>
                <a:latin typeface="Arial" pitchFamily="34" charset="0"/>
                <a:ea typeface="+mn-ea"/>
                <a:cs typeface="+mn-cs"/>
              </a:rPr>
              <a:t> 2004, </a:t>
            </a:r>
            <a:r>
              <a:rPr lang="en-US" sz="1200" kern="1200" dirty="0" err="1" smtClean="0">
                <a:solidFill>
                  <a:schemeClr val="tx1"/>
                </a:solidFill>
                <a:effectLst/>
                <a:latin typeface="Arial" pitchFamily="34" charset="0"/>
                <a:ea typeface="+mn-ea"/>
                <a:cs typeface="+mn-cs"/>
              </a:rPr>
              <a:t>tỷ</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suất</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kết</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hôn</a:t>
            </a:r>
            <a:r>
              <a:rPr lang="en-US" sz="1200" kern="1200" dirty="0" smtClean="0">
                <a:solidFill>
                  <a:schemeClr val="tx1"/>
                </a:solidFill>
                <a:effectLst/>
                <a:latin typeface="Arial" pitchFamily="34" charset="0"/>
                <a:ea typeface="+mn-ea"/>
                <a:cs typeface="+mn-cs"/>
              </a:rPr>
              <a:t> ở 26 </a:t>
            </a:r>
            <a:r>
              <a:rPr lang="en-US" sz="1200" kern="1200" dirty="0" err="1" smtClean="0">
                <a:solidFill>
                  <a:schemeClr val="tx1"/>
                </a:solidFill>
                <a:effectLst/>
                <a:latin typeface="Arial" pitchFamily="34" charset="0"/>
                <a:ea typeface="+mn-ea"/>
                <a:cs typeface="+mn-cs"/>
              </a:rPr>
              <a:t>nước</a:t>
            </a:r>
            <a:r>
              <a:rPr lang="en-US" sz="1200" kern="1200" dirty="0" smtClean="0">
                <a:solidFill>
                  <a:schemeClr val="tx1"/>
                </a:solidFill>
                <a:effectLst/>
                <a:latin typeface="Arial" pitchFamily="34" charset="0"/>
                <a:ea typeface="+mn-ea"/>
                <a:cs typeface="+mn-cs"/>
              </a:rPr>
              <a:t> OECD </a:t>
            </a:r>
            <a:r>
              <a:rPr lang="en-US" sz="1200" kern="1200" dirty="0" err="1" smtClean="0">
                <a:solidFill>
                  <a:schemeClr val="tx1"/>
                </a:solidFill>
                <a:effectLst/>
                <a:latin typeface="Arial" pitchFamily="34" charset="0"/>
                <a:ea typeface="+mn-ea"/>
                <a:cs typeface="+mn-cs"/>
              </a:rPr>
              <a:t>là</a:t>
            </a:r>
            <a:r>
              <a:rPr lang="en-US" sz="1200" kern="1200" dirty="0" smtClean="0">
                <a:solidFill>
                  <a:schemeClr val="tx1"/>
                </a:solidFill>
                <a:effectLst/>
                <a:latin typeface="Arial" pitchFamily="34" charset="0"/>
                <a:ea typeface="+mn-ea"/>
                <a:cs typeface="+mn-cs"/>
              </a:rPr>
              <a:t> 5,1/1.000 </a:t>
            </a:r>
            <a:r>
              <a:rPr lang="en-US" sz="1200" kern="1200" dirty="0" err="1" smtClean="0">
                <a:solidFill>
                  <a:schemeClr val="tx1"/>
                </a:solidFill>
                <a:effectLst/>
                <a:latin typeface="Arial" pitchFamily="34" charset="0"/>
                <a:ea typeface="+mn-ea"/>
                <a:cs typeface="+mn-cs"/>
              </a:rPr>
              <a:t>người</a:t>
            </a:r>
            <a:r>
              <a:rPr lang="en-US" sz="1200" kern="1200" dirty="0" smtClean="0">
                <a:solidFill>
                  <a:schemeClr val="tx1"/>
                </a:solidFill>
                <a:effectLst/>
                <a:latin typeface="Arial" pitchFamily="34" charset="0"/>
                <a:ea typeface="+mn-ea"/>
                <a:cs typeface="+mn-cs"/>
              </a:rPr>
              <a:t>_ </a:t>
            </a:r>
            <a:r>
              <a:rPr lang="en-US" sz="1200" kern="1200" dirty="0" err="1" smtClean="0">
                <a:solidFill>
                  <a:schemeClr val="tx1"/>
                </a:solidFill>
                <a:effectLst/>
                <a:latin typeface="Arial" pitchFamily="34" charset="0"/>
                <a:ea typeface="+mn-ea"/>
                <a:cs typeface="+mn-cs"/>
              </a:rPr>
              <a:t>ít</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hơn</a:t>
            </a:r>
            <a:r>
              <a:rPr lang="en-US" sz="1200" kern="1200" dirty="0" smtClean="0">
                <a:solidFill>
                  <a:schemeClr val="tx1"/>
                </a:solidFill>
                <a:effectLst/>
                <a:latin typeface="Arial" pitchFamily="34" charset="0"/>
                <a:ea typeface="+mn-ea"/>
                <a:cs typeface="+mn-cs"/>
              </a:rPr>
              <a:t> 1/3 so </a:t>
            </a:r>
            <a:r>
              <a:rPr lang="en-US" sz="1200" kern="1200" dirty="0" err="1" smtClean="0">
                <a:solidFill>
                  <a:schemeClr val="tx1"/>
                </a:solidFill>
                <a:effectLst/>
                <a:latin typeface="Arial" pitchFamily="34" charset="0"/>
                <a:ea typeface="+mn-ea"/>
                <a:cs typeface="+mn-cs"/>
              </a:rPr>
              <a:t>với</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tỷ</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suất</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kết</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hôn</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năm</a:t>
            </a:r>
            <a:r>
              <a:rPr lang="en-US" sz="1200" kern="1200" dirty="0" smtClean="0">
                <a:solidFill>
                  <a:schemeClr val="tx1"/>
                </a:solidFill>
                <a:effectLst/>
                <a:latin typeface="Arial" pitchFamily="34" charset="0"/>
                <a:ea typeface="+mn-ea"/>
                <a:cs typeface="+mn-cs"/>
              </a:rPr>
              <a:t> 1970</a:t>
            </a: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A8868E-45CB-4EF3-8F6B-83558883478A}" type="slidenum">
              <a:rPr lang="en-US" altLang="en-US"/>
              <a:pPr>
                <a:spcBef>
                  <a:spcPct val="0"/>
                </a:spcBef>
              </a:pPr>
              <a:t>4</a:t>
            </a:fld>
            <a:endParaRPr lang="en-US" altLang="en-US"/>
          </a:p>
        </p:txBody>
      </p:sp>
    </p:spTree>
    <p:extLst>
      <p:ext uri="{BB962C8B-B14F-4D97-AF65-F5344CB8AC3E}">
        <p14:creationId xmlns:p14="http://schemas.microsoft.com/office/powerpoint/2010/main" val="2107701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FB45F9-D0BD-4601-A8C0-F3E210638616}" type="slidenum">
              <a:rPr lang="en-US" altLang="en-US"/>
              <a:pPr>
                <a:spcBef>
                  <a:spcPct val="0"/>
                </a:spcBef>
              </a:pPr>
              <a:t>5</a:t>
            </a:fld>
            <a:endParaRPr lang="en-US" altLang="en-US"/>
          </a:p>
        </p:txBody>
      </p:sp>
    </p:spTree>
    <p:extLst>
      <p:ext uri="{BB962C8B-B14F-4D97-AF65-F5344CB8AC3E}">
        <p14:creationId xmlns:p14="http://schemas.microsoft.com/office/powerpoint/2010/main" val="2863641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A7E2A6-51D8-4EEE-BEE2-720BFACA32AA}" type="slidenum">
              <a:rPr lang="en-US" altLang="en-US"/>
              <a:pPr>
                <a:spcBef>
                  <a:spcPct val="0"/>
                </a:spcBef>
              </a:pPr>
              <a:t>6</a:t>
            </a:fld>
            <a:endParaRPr lang="en-US" altLang="en-US"/>
          </a:p>
        </p:txBody>
      </p:sp>
    </p:spTree>
    <p:extLst>
      <p:ext uri="{BB962C8B-B14F-4D97-AF65-F5344CB8AC3E}">
        <p14:creationId xmlns:p14="http://schemas.microsoft.com/office/powerpoint/2010/main" val="3495709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5C7E74-824A-4572-A047-829444E2779F}" type="slidenum">
              <a:rPr lang="en-US" altLang="en-US"/>
              <a:pPr>
                <a:spcBef>
                  <a:spcPct val="0"/>
                </a:spcBef>
              </a:pPr>
              <a:t>7</a:t>
            </a:fld>
            <a:endParaRPr lang="en-US" altLang="en-US"/>
          </a:p>
        </p:txBody>
      </p:sp>
    </p:spTree>
    <p:extLst>
      <p:ext uri="{BB962C8B-B14F-4D97-AF65-F5344CB8AC3E}">
        <p14:creationId xmlns:p14="http://schemas.microsoft.com/office/powerpoint/2010/main" val="2926721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5C7E74-824A-4572-A047-829444E2779F}" type="slidenum">
              <a:rPr lang="en-US" altLang="en-US"/>
              <a:pPr>
                <a:spcBef>
                  <a:spcPct val="0"/>
                </a:spcBef>
              </a:pPr>
              <a:t>8</a:t>
            </a:fld>
            <a:endParaRPr lang="en-US" altLang="en-US"/>
          </a:p>
        </p:txBody>
      </p:sp>
    </p:spTree>
    <p:extLst>
      <p:ext uri="{BB962C8B-B14F-4D97-AF65-F5344CB8AC3E}">
        <p14:creationId xmlns:p14="http://schemas.microsoft.com/office/powerpoint/2010/main" val="516021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85FC4C-0A19-468D-A7F3-F685314976EE}" type="slidenum">
              <a:rPr lang="en-US" altLang="en-US"/>
              <a:pPr>
                <a:spcBef>
                  <a:spcPct val="0"/>
                </a:spcBef>
              </a:pPr>
              <a:t>9</a:t>
            </a:fld>
            <a:endParaRPr lang="en-US" altLang="en-US"/>
          </a:p>
        </p:txBody>
      </p:sp>
    </p:spTree>
    <p:extLst>
      <p:ext uri="{BB962C8B-B14F-4D97-AF65-F5344CB8AC3E}">
        <p14:creationId xmlns:p14="http://schemas.microsoft.com/office/powerpoint/2010/main" val="2921775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P = 0.1, e = 0.25, k = 1.8, ước tính bỏ cuộc 10%</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B22860-A186-4D69-BF05-DCB38ABDBB98}" type="slidenum">
              <a:rPr lang="en-US" altLang="en-US"/>
              <a:pPr>
                <a:spcBef>
                  <a:spcPct val="0"/>
                </a:spcBef>
              </a:pPr>
              <a:t>10</a:t>
            </a:fld>
            <a:endParaRPr lang="en-US" altLang="en-US"/>
          </a:p>
        </p:txBody>
      </p:sp>
    </p:spTree>
    <p:extLst>
      <p:ext uri="{BB962C8B-B14F-4D97-AF65-F5344CB8AC3E}">
        <p14:creationId xmlns:p14="http://schemas.microsoft.com/office/powerpoint/2010/main" val="3113003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P = 0.1, e = 0.25, k = 1.8, ước tính bỏ cuộc 10%</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A78545-A2DB-444E-B31A-8BD3D8651901}" type="slidenum">
              <a:rPr lang="en-US" altLang="en-US"/>
              <a:pPr>
                <a:spcBef>
                  <a:spcPct val="0"/>
                </a:spcBef>
              </a:pPr>
              <a:t>11</a:t>
            </a:fld>
            <a:endParaRPr lang="en-US" altLang="en-US"/>
          </a:p>
        </p:txBody>
      </p:sp>
    </p:spTree>
    <p:extLst>
      <p:ext uri="{BB962C8B-B14F-4D97-AF65-F5344CB8AC3E}">
        <p14:creationId xmlns:p14="http://schemas.microsoft.com/office/powerpoint/2010/main" val="2394919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P = 0.1, e = 0.25, k = 1.8, ước tính bỏ cuộc 10%</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F16188-A134-487B-B5DC-CBD2D84F2716}" type="slidenum">
              <a:rPr lang="en-US" altLang="en-US"/>
              <a:pPr>
                <a:spcBef>
                  <a:spcPct val="0"/>
                </a:spcBef>
              </a:pPr>
              <a:t>12</a:t>
            </a:fld>
            <a:endParaRPr lang="en-US" altLang="en-US"/>
          </a:p>
        </p:txBody>
      </p:sp>
    </p:spTree>
    <p:extLst>
      <p:ext uri="{BB962C8B-B14F-4D97-AF65-F5344CB8AC3E}">
        <p14:creationId xmlns:p14="http://schemas.microsoft.com/office/powerpoint/2010/main" val="2406206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P = 0.1, e = 0.25, k = 1.8, ước tính bỏ cuộc 10%</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2B8A3-0911-4478-BD94-717F857CCCC8}" type="slidenum">
              <a:rPr lang="en-US" altLang="en-US"/>
              <a:pPr>
                <a:spcBef>
                  <a:spcPct val="0"/>
                </a:spcBef>
              </a:pPr>
              <a:t>13</a:t>
            </a:fld>
            <a:endParaRPr lang="en-US" altLang="en-US"/>
          </a:p>
        </p:txBody>
      </p:sp>
    </p:spTree>
    <p:extLst>
      <p:ext uri="{BB962C8B-B14F-4D97-AF65-F5344CB8AC3E}">
        <p14:creationId xmlns:p14="http://schemas.microsoft.com/office/powerpoint/2010/main" val="2715273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B7BEA6-80CB-4FCF-B7BB-83F210C8EFB3}" type="slidenum">
              <a:rPr lang="en-US" altLang="en-US"/>
              <a:pPr>
                <a:spcBef>
                  <a:spcPct val="0"/>
                </a:spcBef>
              </a:pPr>
              <a:t>14</a:t>
            </a:fld>
            <a:endParaRPr lang="en-US" altLang="en-US"/>
          </a:p>
        </p:txBody>
      </p:sp>
    </p:spTree>
    <p:extLst>
      <p:ext uri="{BB962C8B-B14F-4D97-AF65-F5344CB8AC3E}">
        <p14:creationId xmlns:p14="http://schemas.microsoft.com/office/powerpoint/2010/main" val="1091853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A305B0-2BF5-49D0-A4E8-DD6E111E5F66}" type="slidenum">
              <a:rPr lang="en-US" altLang="en-US"/>
              <a:pPr>
                <a:spcBef>
                  <a:spcPct val="0"/>
                </a:spcBef>
              </a:pPr>
              <a:t>15</a:t>
            </a:fld>
            <a:endParaRPr lang="en-US" altLang="en-US"/>
          </a:p>
        </p:txBody>
      </p:sp>
    </p:spTree>
    <p:extLst>
      <p:ext uri="{BB962C8B-B14F-4D97-AF65-F5344CB8AC3E}">
        <p14:creationId xmlns:p14="http://schemas.microsoft.com/office/powerpoint/2010/main" val="427344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C9F542-B845-40AA-917D-9FDDCD905F75}" type="slidenum">
              <a:rPr lang="en-US" altLang="en-US"/>
              <a:pPr>
                <a:spcBef>
                  <a:spcPct val="0"/>
                </a:spcBef>
              </a:pPr>
              <a:t>16</a:t>
            </a:fld>
            <a:endParaRPr lang="en-US" altLang="en-US"/>
          </a:p>
        </p:txBody>
      </p:sp>
    </p:spTree>
    <p:extLst>
      <p:ext uri="{BB962C8B-B14F-4D97-AF65-F5344CB8AC3E}">
        <p14:creationId xmlns:p14="http://schemas.microsoft.com/office/powerpoint/2010/main" val="3327310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153748-EAB3-463C-9911-F7E709054353}" type="slidenum">
              <a:rPr lang="en-US" altLang="en-US"/>
              <a:pPr>
                <a:spcBef>
                  <a:spcPct val="0"/>
                </a:spcBef>
              </a:pPr>
              <a:t>17</a:t>
            </a:fld>
            <a:endParaRPr lang="en-US" altLang="en-US"/>
          </a:p>
        </p:txBody>
      </p:sp>
    </p:spTree>
    <p:extLst>
      <p:ext uri="{BB962C8B-B14F-4D97-AF65-F5344CB8AC3E}">
        <p14:creationId xmlns:p14="http://schemas.microsoft.com/office/powerpoint/2010/main" val="2552085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18</a:t>
            </a:fld>
            <a:endParaRPr lang="en-US" altLang="en-US"/>
          </a:p>
        </p:txBody>
      </p:sp>
    </p:spTree>
    <p:extLst>
      <p:ext uri="{BB962C8B-B14F-4D97-AF65-F5344CB8AC3E}">
        <p14:creationId xmlns:p14="http://schemas.microsoft.com/office/powerpoint/2010/main" val="2977065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19</a:t>
            </a:fld>
            <a:endParaRPr lang="en-US" altLang="en-US"/>
          </a:p>
        </p:txBody>
      </p:sp>
    </p:spTree>
    <p:extLst>
      <p:ext uri="{BB962C8B-B14F-4D97-AF65-F5344CB8AC3E}">
        <p14:creationId xmlns:p14="http://schemas.microsoft.com/office/powerpoint/2010/main" val="3867843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20</a:t>
            </a:fld>
            <a:endParaRPr lang="en-US" altLang="en-US"/>
          </a:p>
        </p:txBody>
      </p:sp>
    </p:spTree>
    <p:extLst>
      <p:ext uri="{BB962C8B-B14F-4D97-AF65-F5344CB8AC3E}">
        <p14:creationId xmlns:p14="http://schemas.microsoft.com/office/powerpoint/2010/main" val="2120269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21</a:t>
            </a:fld>
            <a:endParaRPr lang="en-US" altLang="en-US"/>
          </a:p>
        </p:txBody>
      </p:sp>
    </p:spTree>
    <p:extLst>
      <p:ext uri="{BB962C8B-B14F-4D97-AF65-F5344CB8AC3E}">
        <p14:creationId xmlns:p14="http://schemas.microsoft.com/office/powerpoint/2010/main" val="2336427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22</a:t>
            </a:fld>
            <a:endParaRPr lang="en-US" altLang="en-US"/>
          </a:p>
        </p:txBody>
      </p:sp>
    </p:spTree>
    <p:extLst>
      <p:ext uri="{BB962C8B-B14F-4D97-AF65-F5344CB8AC3E}">
        <p14:creationId xmlns:p14="http://schemas.microsoft.com/office/powerpoint/2010/main" val="2726207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23</a:t>
            </a:fld>
            <a:endParaRPr lang="en-US" altLang="en-US"/>
          </a:p>
        </p:txBody>
      </p:sp>
    </p:spTree>
    <p:extLst>
      <p:ext uri="{BB962C8B-B14F-4D97-AF65-F5344CB8AC3E}">
        <p14:creationId xmlns:p14="http://schemas.microsoft.com/office/powerpoint/2010/main" val="2914803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24</a:t>
            </a:fld>
            <a:endParaRPr lang="en-US" altLang="en-US"/>
          </a:p>
        </p:txBody>
      </p:sp>
    </p:spTree>
    <p:extLst>
      <p:ext uri="{BB962C8B-B14F-4D97-AF65-F5344CB8AC3E}">
        <p14:creationId xmlns:p14="http://schemas.microsoft.com/office/powerpoint/2010/main" val="2567036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25</a:t>
            </a:fld>
            <a:endParaRPr lang="en-US" altLang="en-US"/>
          </a:p>
        </p:txBody>
      </p:sp>
    </p:spTree>
    <p:extLst>
      <p:ext uri="{BB962C8B-B14F-4D97-AF65-F5344CB8AC3E}">
        <p14:creationId xmlns:p14="http://schemas.microsoft.com/office/powerpoint/2010/main" val="3855839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26</a:t>
            </a:fld>
            <a:endParaRPr lang="en-US" altLang="en-US"/>
          </a:p>
        </p:txBody>
      </p:sp>
    </p:spTree>
    <p:extLst>
      <p:ext uri="{BB962C8B-B14F-4D97-AF65-F5344CB8AC3E}">
        <p14:creationId xmlns:p14="http://schemas.microsoft.com/office/powerpoint/2010/main" val="442843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27</a:t>
            </a:fld>
            <a:endParaRPr lang="en-US" altLang="en-US"/>
          </a:p>
        </p:txBody>
      </p:sp>
    </p:spTree>
    <p:extLst>
      <p:ext uri="{BB962C8B-B14F-4D97-AF65-F5344CB8AC3E}">
        <p14:creationId xmlns:p14="http://schemas.microsoft.com/office/powerpoint/2010/main" val="238283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93F77-6695-46E0-8F43-81977A8C4B54}" type="slidenum">
              <a:rPr lang="en-US" altLang="en-US"/>
              <a:pPr>
                <a:spcBef>
                  <a:spcPct val="0"/>
                </a:spcBef>
              </a:pPr>
              <a:t>28</a:t>
            </a:fld>
            <a:endParaRPr lang="en-US" altLang="en-US"/>
          </a:p>
        </p:txBody>
      </p:sp>
    </p:spTree>
    <p:extLst>
      <p:ext uri="{BB962C8B-B14F-4D97-AF65-F5344CB8AC3E}">
        <p14:creationId xmlns:p14="http://schemas.microsoft.com/office/powerpoint/2010/main" val="3387646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489CE6-92A0-4751-8385-5F8D5F88634E}" type="slidenum">
              <a:rPr lang="en-US" altLang="en-US"/>
              <a:pPr>
                <a:spcBef>
                  <a:spcPct val="0"/>
                </a:spcBef>
              </a:pPr>
              <a:t>29</a:t>
            </a:fld>
            <a:endParaRPr lang="en-US" altLang="en-US"/>
          </a:p>
        </p:txBody>
      </p:sp>
    </p:spTree>
    <p:extLst>
      <p:ext uri="{BB962C8B-B14F-4D97-AF65-F5344CB8AC3E}">
        <p14:creationId xmlns:p14="http://schemas.microsoft.com/office/powerpoint/2010/main" val="3708049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37217A-2C56-425D-A077-A154794A6FAC}" type="slidenum">
              <a:rPr lang="en-US" altLang="en-US"/>
              <a:pPr>
                <a:spcBef>
                  <a:spcPct val="0"/>
                </a:spcBef>
              </a:pPr>
              <a:t>30</a:t>
            </a:fld>
            <a:endParaRPr lang="en-US" altLang="en-US"/>
          </a:p>
        </p:txBody>
      </p:sp>
    </p:spTree>
    <p:extLst>
      <p:ext uri="{BB962C8B-B14F-4D97-AF65-F5344CB8AC3E}">
        <p14:creationId xmlns:p14="http://schemas.microsoft.com/office/powerpoint/2010/main" val="3712380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37217A-2C56-425D-A077-A154794A6FAC}" type="slidenum">
              <a:rPr lang="en-US" altLang="en-US"/>
              <a:pPr>
                <a:spcBef>
                  <a:spcPct val="0"/>
                </a:spcBef>
              </a:pPr>
              <a:t>31</a:t>
            </a:fld>
            <a:endParaRPr lang="en-US" altLang="en-US"/>
          </a:p>
        </p:txBody>
      </p:sp>
    </p:spTree>
    <p:extLst>
      <p:ext uri="{BB962C8B-B14F-4D97-AF65-F5344CB8AC3E}">
        <p14:creationId xmlns:p14="http://schemas.microsoft.com/office/powerpoint/2010/main" val="3882156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2ADB7E-8233-4AEB-A29E-6A30251BFB18}" type="slidenum">
              <a:rPr lang="en-US" altLang="en-US"/>
              <a:pPr>
                <a:spcBef>
                  <a:spcPct val="0"/>
                </a:spcBef>
              </a:pPr>
              <a:t>32</a:t>
            </a:fld>
            <a:endParaRPr lang="en-US" altLang="en-US"/>
          </a:p>
        </p:txBody>
      </p:sp>
    </p:spTree>
    <p:extLst>
      <p:ext uri="{BB962C8B-B14F-4D97-AF65-F5344CB8AC3E}">
        <p14:creationId xmlns:p14="http://schemas.microsoft.com/office/powerpoint/2010/main" val="3949063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7E3491-019F-4F74-8442-80395EBC79C8}" type="slidenum">
              <a:rPr lang="en-US" altLang="en-US"/>
              <a:pPr>
                <a:spcBef>
                  <a:spcPct val="0"/>
                </a:spcBef>
              </a:pPr>
              <a:t>33</a:t>
            </a:fld>
            <a:endParaRPr lang="en-US" altLang="en-US"/>
          </a:p>
        </p:txBody>
      </p:sp>
    </p:spTree>
    <p:extLst>
      <p:ext uri="{BB962C8B-B14F-4D97-AF65-F5344CB8AC3E}">
        <p14:creationId xmlns:p14="http://schemas.microsoft.com/office/powerpoint/2010/main" val="4075473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79C267-E66E-4E25-B5F7-38D3CB3BD838}" type="slidenum">
              <a:rPr lang="en-US" altLang="en-US"/>
              <a:pPr>
                <a:defRPr/>
              </a:pPr>
              <a:t>‹#›</a:t>
            </a:fld>
            <a:endParaRPr lang="en-US" altLang="en-US"/>
          </a:p>
        </p:txBody>
      </p:sp>
    </p:spTree>
    <p:extLst>
      <p:ext uri="{BB962C8B-B14F-4D97-AF65-F5344CB8AC3E}">
        <p14:creationId xmlns:p14="http://schemas.microsoft.com/office/powerpoint/2010/main" val="2284997121"/>
      </p:ext>
    </p:extLst>
  </p:cSld>
  <p:clrMapOvr>
    <a:masterClrMapping/>
  </p:clrMapOvr>
  <p:transition>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48337D-3A26-4550-B129-7416CB9DC5C3}" type="slidenum">
              <a:rPr lang="en-US" altLang="en-US"/>
              <a:pPr>
                <a:defRPr/>
              </a:pPr>
              <a:t>‹#›</a:t>
            </a:fld>
            <a:endParaRPr lang="en-US" altLang="en-US"/>
          </a:p>
        </p:txBody>
      </p:sp>
    </p:spTree>
    <p:extLst>
      <p:ext uri="{BB962C8B-B14F-4D97-AF65-F5344CB8AC3E}">
        <p14:creationId xmlns:p14="http://schemas.microsoft.com/office/powerpoint/2010/main" val="3410215488"/>
      </p:ext>
    </p:extLst>
  </p:cSld>
  <p:clrMapOvr>
    <a:masterClrMapping/>
  </p:clrMapOvr>
  <p:transition>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068F61-9CB2-440F-AC5B-AE694C5B2906}" type="slidenum">
              <a:rPr lang="en-US" altLang="en-US"/>
              <a:pPr>
                <a:defRPr/>
              </a:pPr>
              <a:t>‹#›</a:t>
            </a:fld>
            <a:endParaRPr lang="en-US" altLang="en-US"/>
          </a:p>
        </p:txBody>
      </p:sp>
    </p:spTree>
    <p:extLst>
      <p:ext uri="{BB962C8B-B14F-4D97-AF65-F5344CB8AC3E}">
        <p14:creationId xmlns:p14="http://schemas.microsoft.com/office/powerpoint/2010/main" val="2387413679"/>
      </p:ext>
    </p:extLst>
  </p:cSld>
  <p:clrMapOvr>
    <a:masterClrMapping/>
  </p:clrMapOvr>
  <p:transition>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35584DB-805A-4219-874E-223B5CF9F430}" type="slidenum">
              <a:rPr lang="en-US" altLang="en-US"/>
              <a:pPr>
                <a:defRPr/>
              </a:pPr>
              <a:t>‹#›</a:t>
            </a:fld>
            <a:endParaRPr lang="en-US" altLang="en-US"/>
          </a:p>
        </p:txBody>
      </p:sp>
    </p:spTree>
    <p:extLst>
      <p:ext uri="{BB962C8B-B14F-4D97-AF65-F5344CB8AC3E}">
        <p14:creationId xmlns:p14="http://schemas.microsoft.com/office/powerpoint/2010/main" val="3211158570"/>
      </p:ext>
    </p:extLst>
  </p:cSld>
  <p:clrMapOvr>
    <a:masterClrMapping/>
  </p:clrMapOvr>
  <p:transition>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294BF14-F872-47C7-AC88-439C08DCD193}" type="slidenum">
              <a:rPr lang="en-US" altLang="en-US"/>
              <a:pPr>
                <a:defRPr/>
              </a:pPr>
              <a:t>‹#›</a:t>
            </a:fld>
            <a:endParaRPr lang="en-US" altLang="en-US"/>
          </a:p>
        </p:txBody>
      </p:sp>
    </p:spTree>
    <p:extLst>
      <p:ext uri="{BB962C8B-B14F-4D97-AF65-F5344CB8AC3E}">
        <p14:creationId xmlns:p14="http://schemas.microsoft.com/office/powerpoint/2010/main" val="4176660663"/>
      </p:ext>
    </p:extLst>
  </p:cSld>
  <p:clrMapOvr>
    <a:masterClrMapping/>
  </p:clrMapOvr>
  <p:transition>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4CACE2E-F535-4105-9EED-4A733170B30B}" type="slidenum">
              <a:rPr lang="en-US" altLang="en-US"/>
              <a:pPr>
                <a:defRPr/>
              </a:pPr>
              <a:t>‹#›</a:t>
            </a:fld>
            <a:endParaRPr lang="en-US" altLang="en-US"/>
          </a:p>
        </p:txBody>
      </p:sp>
    </p:spTree>
    <p:extLst>
      <p:ext uri="{BB962C8B-B14F-4D97-AF65-F5344CB8AC3E}">
        <p14:creationId xmlns:p14="http://schemas.microsoft.com/office/powerpoint/2010/main" val="3372959010"/>
      </p:ext>
    </p:extLst>
  </p:cSld>
  <p:clrMapOvr>
    <a:masterClrMapping/>
  </p:clrMapOvr>
  <p:transition>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8FB4198-55AC-4C1F-83E4-1B3D61C2132C}" type="slidenum">
              <a:rPr lang="en-US" altLang="en-US"/>
              <a:pPr>
                <a:defRPr/>
              </a:pPr>
              <a:t>‹#›</a:t>
            </a:fld>
            <a:endParaRPr lang="en-US" altLang="en-US"/>
          </a:p>
        </p:txBody>
      </p:sp>
    </p:spTree>
    <p:extLst>
      <p:ext uri="{BB962C8B-B14F-4D97-AF65-F5344CB8AC3E}">
        <p14:creationId xmlns:p14="http://schemas.microsoft.com/office/powerpoint/2010/main" val="2084481786"/>
      </p:ext>
    </p:extLst>
  </p:cSld>
  <p:clrMapOvr>
    <a:masterClrMapping/>
  </p:clrMapOvr>
  <p:transition>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58B6B3-5BE1-4E40-B279-E9C57C856237}" type="slidenum">
              <a:rPr lang="en-US" altLang="en-US"/>
              <a:pPr>
                <a:defRPr/>
              </a:pPr>
              <a:t>‹#›</a:t>
            </a:fld>
            <a:endParaRPr lang="en-US" altLang="en-US"/>
          </a:p>
        </p:txBody>
      </p:sp>
    </p:spTree>
    <p:extLst>
      <p:ext uri="{BB962C8B-B14F-4D97-AF65-F5344CB8AC3E}">
        <p14:creationId xmlns:p14="http://schemas.microsoft.com/office/powerpoint/2010/main" val="2972503147"/>
      </p:ext>
    </p:extLst>
  </p:cSld>
  <p:clrMapOvr>
    <a:masterClrMapping/>
  </p:clrMapOvr>
  <p:transition>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702FED5-56F7-4AF7-95F6-6E4228EEEB4A}" type="slidenum">
              <a:rPr lang="en-US" altLang="en-US"/>
              <a:pPr>
                <a:defRPr/>
              </a:pPr>
              <a:t>‹#›</a:t>
            </a:fld>
            <a:endParaRPr lang="en-US" altLang="en-US"/>
          </a:p>
        </p:txBody>
      </p:sp>
    </p:spTree>
    <p:extLst>
      <p:ext uri="{BB962C8B-B14F-4D97-AF65-F5344CB8AC3E}">
        <p14:creationId xmlns:p14="http://schemas.microsoft.com/office/powerpoint/2010/main" val="3187524448"/>
      </p:ext>
    </p:extLst>
  </p:cSld>
  <p:clrMapOvr>
    <a:masterClrMapping/>
  </p:clrMapOvr>
  <p:transition>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DCA5D7-D3D0-4E1C-9C7D-1D1A2FF6FB9E}" type="slidenum">
              <a:rPr lang="en-US" altLang="en-US"/>
              <a:pPr>
                <a:defRPr/>
              </a:pPr>
              <a:t>‹#›</a:t>
            </a:fld>
            <a:endParaRPr lang="en-US" altLang="en-US"/>
          </a:p>
        </p:txBody>
      </p:sp>
    </p:spTree>
    <p:extLst>
      <p:ext uri="{BB962C8B-B14F-4D97-AF65-F5344CB8AC3E}">
        <p14:creationId xmlns:p14="http://schemas.microsoft.com/office/powerpoint/2010/main" val="1297565485"/>
      </p:ext>
    </p:extLst>
  </p:cSld>
  <p:clrMapOvr>
    <a:masterClrMapping/>
  </p:clrMapOvr>
  <p:transition>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ED9512-9216-4E03-A520-911CD5992A15}" type="slidenum">
              <a:rPr lang="en-US" altLang="en-US"/>
              <a:pPr>
                <a:defRPr/>
              </a:pPr>
              <a:t>‹#›</a:t>
            </a:fld>
            <a:endParaRPr lang="en-US" altLang="en-US"/>
          </a:p>
        </p:txBody>
      </p:sp>
    </p:spTree>
    <p:extLst>
      <p:ext uri="{BB962C8B-B14F-4D97-AF65-F5344CB8AC3E}">
        <p14:creationId xmlns:p14="http://schemas.microsoft.com/office/powerpoint/2010/main" val="3364337573"/>
      </p:ext>
    </p:extLst>
  </p:cSld>
  <p:clrMapOvr>
    <a:masterClrMapping/>
  </p:clrMapOvr>
  <p:transition>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EAB58FA6-180C-4FF4-B000-EDC8C06422E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sh/>
  </p:transition>
  <p:txStyles>
    <p:title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itchFamily="34" charset="0"/>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chart" Target="../charts/chart6.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chart" Target="../charts/chart7.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chart" Target="../charts/chart8.xml"/><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chart" Target="../charts/chart9.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chart" Target="../charts/chart10.xml"/><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6.xml"/><Relationship Id="rId5" Type="http://schemas.openxmlformats.org/officeDocument/2006/relationships/chart" Target="../charts/chart11.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en-US" sz="3200" b="1" smtClean="0"/>
              <a:t>Xu hướng kết hôn, ly hôn và các yếu tố liên quan đến việc tình trạng hôn nhân của cộng đồng dân cư tại Chí Linh, Hải Dương thông qua phân tích số liệu dọc từ CHILILAB trong giai đoạn từ 2004 - 2013</a:t>
            </a:r>
            <a:endParaRPr lang="en-US" altLang="en-US" sz="3200" b="1" smtClean="0">
              <a:latin typeface="Times New Roman" panose="02020603050405020304" pitchFamily="18" charset="0"/>
              <a:cs typeface="Times New Roman" panose="02020603050405020304" pitchFamily="18" charset="0"/>
            </a:endParaRPr>
          </a:p>
        </p:txBody>
      </p:sp>
      <p:sp>
        <p:nvSpPr>
          <p:cNvPr id="3075" name="Subtitle 1"/>
          <p:cNvSpPr>
            <a:spLocks noGrp="1"/>
          </p:cNvSpPr>
          <p:nvPr>
            <p:ph type="subTitle" idx="1"/>
          </p:nvPr>
        </p:nvSpPr>
        <p:spPr>
          <a:xfrm>
            <a:off x="1447800" y="4495800"/>
            <a:ext cx="6324600" cy="1143000"/>
          </a:xfrm>
        </p:spPr>
        <p:txBody>
          <a:bodyPr/>
          <a:lstStyle/>
          <a:p>
            <a:r>
              <a:rPr lang="en-US" altLang="en-US" sz="2800" smtClean="0"/>
              <a:t>Đề tài nghiên cứu khoa học cấp cơ sở</a:t>
            </a:r>
          </a:p>
        </p:txBody>
      </p:sp>
    </p:spTree>
  </p:cSld>
  <p:clrMapOvr>
    <a:masterClrMapping/>
  </p:clrMapOvr>
  <p:transition>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685800"/>
            <a:ext cx="8229600" cy="914400"/>
          </a:xfrm>
          <a:prstGeom prst="rect">
            <a:avLst/>
          </a:prstGeom>
          <a:noFill/>
          <a:ln w="9525">
            <a:noFill/>
            <a:miter lim="800000"/>
            <a:headEnd/>
            <a:tailEnd/>
          </a:ln>
        </p:spPr>
        <p:txBody>
          <a:bodyPr anchor="ctr"/>
          <a:lstStyle/>
          <a:p>
            <a:pPr algn="ctr" eaLnBrk="1" hangingPunct="1">
              <a:defRPr/>
            </a:pPr>
            <a:r>
              <a:rPr lang="en-US" sz="4400" b="1" kern="0" dirty="0" err="1">
                <a:solidFill>
                  <a:schemeClr val="tx2"/>
                </a:solidFill>
                <a:ea typeface="+mj-ea"/>
                <a:cs typeface="+mj-cs"/>
              </a:rPr>
              <a:t>Nội</a:t>
            </a:r>
            <a:r>
              <a:rPr lang="en-US" sz="4400" b="1" kern="0" dirty="0">
                <a:solidFill>
                  <a:schemeClr val="tx2"/>
                </a:solidFill>
                <a:ea typeface="+mj-ea"/>
                <a:cs typeface="+mj-cs"/>
              </a:rPr>
              <a:t> dung </a:t>
            </a:r>
            <a:r>
              <a:rPr lang="en-US" sz="4400" b="1" kern="0" dirty="0" err="1">
                <a:solidFill>
                  <a:schemeClr val="tx2"/>
                </a:solidFill>
                <a:ea typeface="+mj-ea"/>
                <a:cs typeface="+mj-cs"/>
              </a:rPr>
              <a:t>chính</a:t>
            </a:r>
            <a:endParaRPr lang="en-US" sz="4400" b="1" kern="0" dirty="0">
              <a:solidFill>
                <a:schemeClr val="tx2"/>
              </a:solidFill>
              <a:ea typeface="+mj-ea"/>
              <a:cs typeface="+mj-cs"/>
            </a:endParaRPr>
          </a:p>
        </p:txBody>
      </p:sp>
      <p:sp>
        <p:nvSpPr>
          <p:cNvPr id="6" name="Rectangle 3"/>
          <p:cNvSpPr txBox="1">
            <a:spLocks noChangeArrowheads="1"/>
          </p:cNvSpPr>
          <p:nvPr/>
        </p:nvSpPr>
        <p:spPr bwMode="auto">
          <a:xfrm>
            <a:off x="457200" y="1676400"/>
            <a:ext cx="8382000" cy="4724400"/>
          </a:xfrm>
          <a:prstGeom prst="rect">
            <a:avLst/>
          </a:prstGeom>
          <a:noFill/>
          <a:ln w="9525">
            <a:noFill/>
            <a:miter lim="800000"/>
            <a:headEnd/>
            <a:tailEnd/>
          </a:ln>
        </p:spPr>
        <p:txBody>
          <a:bodyPr>
            <a:normAutofit/>
          </a:bodyPr>
          <a:lstStyle/>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r>
              <a:rPr lang="en-US" sz="2800" kern="0" dirty="0"/>
              <a:t>1. </a:t>
            </a:r>
            <a:r>
              <a:rPr lang="en-US" sz="2800" kern="0" dirty="0" err="1"/>
              <a:t>Đặt</a:t>
            </a:r>
            <a:r>
              <a:rPr lang="en-US" sz="2800" kern="0" dirty="0"/>
              <a:t> </a:t>
            </a:r>
            <a:r>
              <a:rPr lang="en-US" sz="2800" kern="0" dirty="0" err="1"/>
              <a:t>vấn</a:t>
            </a:r>
            <a:r>
              <a:rPr lang="en-US" sz="2800" kern="0" dirty="0"/>
              <a:t> </a:t>
            </a:r>
            <a:r>
              <a:rPr lang="en-US" sz="2800" kern="0" dirty="0" err="1"/>
              <a:t>đề</a:t>
            </a:r>
            <a:endParaRPr lang="en-US" sz="2800" kern="0" dirty="0"/>
          </a:p>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r>
              <a:rPr lang="en-US" sz="2800" kern="0" dirty="0"/>
              <a:t>2. </a:t>
            </a:r>
            <a:r>
              <a:rPr lang="en-US" sz="2800" kern="0" dirty="0" err="1"/>
              <a:t>Mục</a:t>
            </a:r>
            <a:r>
              <a:rPr lang="en-US" sz="2800" kern="0" dirty="0"/>
              <a:t> </a:t>
            </a:r>
            <a:r>
              <a:rPr lang="en-US" sz="2800" kern="0" dirty="0" err="1"/>
              <a:t>tiêu</a:t>
            </a:r>
            <a:r>
              <a:rPr lang="en-US" sz="2800" kern="0" dirty="0"/>
              <a:t> </a:t>
            </a:r>
            <a:r>
              <a:rPr lang="en-US" sz="2800" kern="0" dirty="0" err="1"/>
              <a:t>nghiên</a:t>
            </a:r>
            <a:r>
              <a:rPr lang="en-US" sz="2800" kern="0" dirty="0"/>
              <a:t> </a:t>
            </a:r>
            <a:r>
              <a:rPr lang="en-US" sz="2800" kern="0" dirty="0" err="1"/>
              <a:t>cứu</a:t>
            </a:r>
            <a:endParaRPr lang="en-US" sz="2800" kern="0" dirty="0"/>
          </a:p>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r>
              <a:rPr lang="en-US" sz="2800" kern="0" dirty="0"/>
              <a:t>3. </a:t>
            </a:r>
            <a:r>
              <a:rPr lang="en-US" sz="2800" kern="0" dirty="0" err="1"/>
              <a:t>Phương</a:t>
            </a:r>
            <a:r>
              <a:rPr lang="en-US" sz="2800" kern="0" dirty="0"/>
              <a:t> </a:t>
            </a:r>
            <a:r>
              <a:rPr lang="en-US" sz="2800" kern="0" dirty="0" err="1"/>
              <a:t>pháp</a:t>
            </a:r>
            <a:r>
              <a:rPr lang="en-US" sz="2800" kern="0" dirty="0"/>
              <a:t> </a:t>
            </a:r>
            <a:r>
              <a:rPr lang="en-US" sz="2800" kern="0" dirty="0" err="1"/>
              <a:t>nghiên</a:t>
            </a:r>
            <a:r>
              <a:rPr lang="en-US" sz="2800" kern="0" dirty="0"/>
              <a:t> </a:t>
            </a:r>
            <a:r>
              <a:rPr lang="en-US" sz="2800" kern="0" dirty="0" err="1"/>
              <a:t>cứu</a:t>
            </a:r>
            <a:endParaRPr lang="en-US" sz="2800" kern="0" dirty="0"/>
          </a:p>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r>
              <a:rPr lang="en-US" sz="2800" kern="0" dirty="0"/>
              <a:t>4. </a:t>
            </a:r>
            <a:r>
              <a:rPr lang="en-US" sz="2800" kern="0" dirty="0" err="1"/>
              <a:t>Kết</a:t>
            </a:r>
            <a:r>
              <a:rPr lang="en-US" sz="2800" kern="0" dirty="0"/>
              <a:t> </a:t>
            </a:r>
            <a:r>
              <a:rPr lang="en-US" sz="2800" kern="0" dirty="0" err="1"/>
              <a:t>quả</a:t>
            </a:r>
            <a:r>
              <a:rPr lang="en-US" sz="2800" kern="0" dirty="0"/>
              <a:t> </a:t>
            </a:r>
            <a:r>
              <a:rPr lang="en-US" sz="2800" kern="0" dirty="0" err="1"/>
              <a:t>nghiên</a:t>
            </a:r>
            <a:r>
              <a:rPr lang="en-US" sz="2800" kern="0" dirty="0"/>
              <a:t> </a:t>
            </a:r>
            <a:r>
              <a:rPr lang="en-US" sz="2800" kern="0" dirty="0" err="1" smtClean="0"/>
              <a:t>cứu</a:t>
            </a:r>
            <a:endParaRPr lang="en-US" sz="2800" kern="0" dirty="0"/>
          </a:p>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r>
              <a:rPr lang="en-US" sz="2800" kern="0" dirty="0"/>
              <a:t>5</a:t>
            </a:r>
            <a:r>
              <a:rPr lang="en-US" sz="2800" kern="0" dirty="0" smtClean="0"/>
              <a:t>. </a:t>
            </a:r>
            <a:r>
              <a:rPr lang="en-US" sz="2800" kern="0" dirty="0" err="1"/>
              <a:t>Kết</a:t>
            </a:r>
            <a:r>
              <a:rPr lang="en-US" sz="2800" kern="0" dirty="0"/>
              <a:t> </a:t>
            </a:r>
            <a:r>
              <a:rPr lang="en-US" sz="2800" kern="0" dirty="0" err="1"/>
              <a:t>luận</a:t>
            </a:r>
            <a:r>
              <a:rPr lang="en-US" sz="2800" kern="0" dirty="0"/>
              <a:t> &amp; </a:t>
            </a:r>
            <a:r>
              <a:rPr lang="en-US" sz="2800" kern="0" dirty="0" err="1"/>
              <a:t>Khuyến</a:t>
            </a:r>
            <a:r>
              <a:rPr lang="en-US" sz="2800" kern="0" dirty="0"/>
              <a:t> </a:t>
            </a:r>
            <a:r>
              <a:rPr lang="en-US" sz="2800" kern="0" dirty="0" err="1"/>
              <a:t>nghị</a:t>
            </a:r>
            <a:endParaRPr lang="en-US" sz="2800" kern="0" dirty="0"/>
          </a:p>
        </p:txBody>
      </p:sp>
    </p:spTree>
  </p:cSld>
  <p:clrMapOvr>
    <a:masterClrMapping/>
  </p:clrMapOvr>
  <p:transition>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685800"/>
            <a:ext cx="8229600" cy="914400"/>
          </a:xfrm>
          <a:prstGeom prst="rect">
            <a:avLst/>
          </a:prstGeom>
          <a:noFill/>
          <a:ln w="9525">
            <a:noFill/>
            <a:miter lim="800000"/>
            <a:headEnd/>
            <a:tailEnd/>
          </a:ln>
        </p:spPr>
        <p:txBody>
          <a:bodyPr anchor="ctr"/>
          <a:lstStyle/>
          <a:p>
            <a:pPr algn="ctr" eaLnBrk="1" hangingPunct="1">
              <a:defRPr/>
            </a:pPr>
            <a:endParaRPr lang="en-US" sz="4400" b="1" kern="0" dirty="0">
              <a:solidFill>
                <a:schemeClr val="tx2"/>
              </a:solidFill>
              <a:ea typeface="+mj-ea"/>
              <a:cs typeface="+mj-cs"/>
            </a:endParaRPr>
          </a:p>
        </p:txBody>
      </p:sp>
      <p:sp>
        <p:nvSpPr>
          <p:cNvPr id="6" name="Rectangle 3"/>
          <p:cNvSpPr txBox="1">
            <a:spLocks noChangeArrowheads="1"/>
          </p:cNvSpPr>
          <p:nvPr/>
        </p:nvSpPr>
        <p:spPr bwMode="auto">
          <a:xfrm>
            <a:off x="457200" y="1600200"/>
            <a:ext cx="8382000" cy="4724400"/>
          </a:xfrm>
          <a:prstGeom prst="rect">
            <a:avLst/>
          </a:prstGeom>
          <a:noFill/>
          <a:ln w="9525">
            <a:noFill/>
            <a:miter lim="800000"/>
            <a:headEnd/>
            <a:tailEnd/>
          </a:ln>
        </p:spPr>
        <p:txBody>
          <a:bodyPr>
            <a:normAutofit/>
          </a:bodyPr>
          <a:lstStyle/>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endParaRPr lang="en-US" sz="2800" kern="0" dirty="0"/>
          </a:p>
        </p:txBody>
      </p:sp>
      <p:sp>
        <p:nvSpPr>
          <p:cNvPr id="7172" name="Title 2"/>
          <p:cNvSpPr>
            <a:spLocks noGrp="1"/>
          </p:cNvSpPr>
          <p:nvPr>
            <p:ph type="title"/>
          </p:nvPr>
        </p:nvSpPr>
        <p:spPr>
          <a:xfrm>
            <a:off x="457200" y="533400"/>
            <a:ext cx="8229600" cy="1143000"/>
          </a:xfrm>
        </p:spPr>
        <p:txBody>
          <a:bodyPr/>
          <a:lstStyle/>
          <a:p>
            <a:r>
              <a:rPr lang="en-US" altLang="en-US" b="1" smtClean="0"/>
              <a:t>Đặt vấn đề (1)</a:t>
            </a:r>
          </a:p>
        </p:txBody>
      </p:sp>
      <p:sp>
        <p:nvSpPr>
          <p:cNvPr id="7173" name="Content Placeholder 3"/>
          <p:cNvSpPr>
            <a:spLocks noGrp="1"/>
          </p:cNvSpPr>
          <p:nvPr>
            <p:ph idx="1"/>
          </p:nvPr>
        </p:nvSpPr>
        <p:spPr/>
        <p:txBody>
          <a:bodyPr/>
          <a:lstStyle/>
          <a:p>
            <a:pPr marL="0" indent="0" algn="just">
              <a:lnSpc>
                <a:spcPct val="114000"/>
              </a:lnSpc>
              <a:buNone/>
            </a:pPr>
            <a:r>
              <a:rPr lang="en-US" altLang="en-US" sz="2200" b="1" dirty="0" smtClean="0"/>
              <a:t>1. </a:t>
            </a:r>
            <a:r>
              <a:rPr lang="en-US" altLang="en-US" sz="2200" b="1" dirty="0" err="1" smtClean="0"/>
              <a:t>Một</a:t>
            </a:r>
            <a:r>
              <a:rPr lang="en-US" altLang="en-US" sz="2200" b="1" dirty="0" smtClean="0"/>
              <a:t> </a:t>
            </a:r>
            <a:r>
              <a:rPr lang="en-US" altLang="en-US" sz="2200" b="1" dirty="0" err="1" smtClean="0"/>
              <a:t>số</a:t>
            </a:r>
            <a:r>
              <a:rPr lang="en-US" altLang="en-US" sz="2200" b="1" dirty="0" smtClean="0"/>
              <a:t> </a:t>
            </a:r>
            <a:r>
              <a:rPr lang="en-US" altLang="en-US" sz="2200" b="1" dirty="0" err="1" smtClean="0"/>
              <a:t>khái</a:t>
            </a:r>
            <a:r>
              <a:rPr lang="en-US" altLang="en-US" sz="2200" b="1" dirty="0" smtClean="0"/>
              <a:t> </a:t>
            </a:r>
            <a:r>
              <a:rPr lang="en-US" altLang="en-US" sz="2200" b="1" dirty="0" err="1" smtClean="0"/>
              <a:t>niệm</a:t>
            </a:r>
            <a:endParaRPr lang="en-US" altLang="en-US" sz="2200" b="1" dirty="0" smtClean="0"/>
          </a:p>
          <a:p>
            <a:pPr algn="just">
              <a:lnSpc>
                <a:spcPct val="114000"/>
              </a:lnSpc>
              <a:buFontTx/>
              <a:buChar char="-"/>
            </a:pPr>
            <a:r>
              <a:rPr lang="en-US" altLang="en-US" sz="2200" b="1" i="1" dirty="0" err="1" smtClean="0"/>
              <a:t>Kết</a:t>
            </a:r>
            <a:r>
              <a:rPr lang="en-US" altLang="en-US" sz="2200" b="1" i="1" dirty="0" smtClean="0"/>
              <a:t> </a:t>
            </a:r>
            <a:r>
              <a:rPr lang="en-US" altLang="en-US" sz="2200" b="1" i="1" dirty="0" err="1" smtClean="0"/>
              <a:t>hôn</a:t>
            </a:r>
            <a:r>
              <a:rPr lang="en-US" altLang="en-US" sz="2200" dirty="0" smtClean="0"/>
              <a:t> </a:t>
            </a:r>
            <a:r>
              <a:rPr lang="en-US" altLang="en-US" sz="2200" dirty="0" err="1" smtClean="0"/>
              <a:t>là</a:t>
            </a:r>
            <a:r>
              <a:rPr lang="en-US" altLang="en-US" sz="2200" dirty="0" smtClean="0"/>
              <a:t> </a:t>
            </a:r>
            <a:r>
              <a:rPr lang="en-US" altLang="en-US" sz="2200" dirty="0" err="1" smtClean="0"/>
              <a:t>việc</a:t>
            </a:r>
            <a:r>
              <a:rPr lang="en-US" altLang="en-US" sz="2200" dirty="0" smtClean="0"/>
              <a:t> </a:t>
            </a:r>
            <a:r>
              <a:rPr lang="en-US" altLang="en-US" sz="2200" dirty="0" err="1" smtClean="0"/>
              <a:t>nam</a:t>
            </a:r>
            <a:r>
              <a:rPr lang="en-US" altLang="en-US" sz="2200" dirty="0" smtClean="0"/>
              <a:t> </a:t>
            </a:r>
            <a:r>
              <a:rPr lang="en-US" altLang="en-US" sz="2200" dirty="0" err="1" smtClean="0"/>
              <a:t>và</a:t>
            </a:r>
            <a:r>
              <a:rPr lang="en-US" altLang="en-US" sz="2200" dirty="0" smtClean="0"/>
              <a:t> </a:t>
            </a:r>
            <a:r>
              <a:rPr lang="en-US" altLang="en-US" sz="2200" dirty="0" err="1" smtClean="0"/>
              <a:t>nữ</a:t>
            </a:r>
            <a:r>
              <a:rPr lang="en-US" altLang="en-US" sz="2200" dirty="0" smtClean="0"/>
              <a:t> </a:t>
            </a:r>
            <a:r>
              <a:rPr lang="en-US" altLang="en-US" sz="2200" dirty="0" err="1" smtClean="0"/>
              <a:t>xác</a:t>
            </a:r>
            <a:r>
              <a:rPr lang="en-US" altLang="en-US" sz="2200" dirty="0" smtClean="0"/>
              <a:t> </a:t>
            </a:r>
            <a:r>
              <a:rPr lang="en-US" altLang="en-US" sz="2200" dirty="0" err="1" smtClean="0"/>
              <a:t>lập</a:t>
            </a:r>
            <a:r>
              <a:rPr lang="en-US" altLang="en-US" sz="2200" dirty="0" smtClean="0"/>
              <a:t> </a:t>
            </a:r>
            <a:r>
              <a:rPr lang="en-US" altLang="en-US" sz="2200" dirty="0" err="1" smtClean="0"/>
              <a:t>quan</a:t>
            </a:r>
            <a:r>
              <a:rPr lang="en-US" altLang="en-US" sz="2200" dirty="0" smtClean="0"/>
              <a:t> </a:t>
            </a:r>
            <a:r>
              <a:rPr lang="en-US" altLang="en-US" sz="2200" dirty="0" err="1" smtClean="0"/>
              <a:t>hệ</a:t>
            </a:r>
            <a:r>
              <a:rPr lang="en-US" altLang="en-US" sz="2200" dirty="0" smtClean="0"/>
              <a:t> </a:t>
            </a:r>
            <a:r>
              <a:rPr lang="en-US" altLang="en-US" sz="2200" dirty="0" err="1" smtClean="0"/>
              <a:t>vợ</a:t>
            </a:r>
            <a:r>
              <a:rPr lang="en-US" altLang="en-US" sz="2200" dirty="0" smtClean="0"/>
              <a:t> </a:t>
            </a:r>
            <a:r>
              <a:rPr lang="en-US" altLang="en-US" sz="2200" dirty="0" err="1" smtClean="0"/>
              <a:t>chồng</a:t>
            </a:r>
            <a:r>
              <a:rPr lang="en-US" altLang="en-US" sz="2200" dirty="0" smtClean="0"/>
              <a:t> </a:t>
            </a:r>
            <a:r>
              <a:rPr lang="en-US" altLang="en-US" sz="2200" dirty="0" err="1" smtClean="0"/>
              <a:t>theo</a:t>
            </a:r>
            <a:r>
              <a:rPr lang="en-US" altLang="en-US" sz="2200" dirty="0" smtClean="0"/>
              <a:t> </a:t>
            </a:r>
            <a:r>
              <a:rPr lang="en-US" altLang="en-US" sz="2200" dirty="0" err="1" smtClean="0"/>
              <a:t>quy</a:t>
            </a:r>
            <a:r>
              <a:rPr lang="en-US" altLang="en-US" sz="2200" dirty="0" smtClean="0"/>
              <a:t> </a:t>
            </a:r>
            <a:r>
              <a:rPr lang="en-US" altLang="en-US" sz="2200" dirty="0" err="1" smtClean="0"/>
              <a:t>định</a:t>
            </a:r>
            <a:r>
              <a:rPr lang="en-US" altLang="en-US" sz="2200" dirty="0" smtClean="0"/>
              <a:t> </a:t>
            </a:r>
            <a:r>
              <a:rPr lang="en-US" altLang="en-US" sz="2200" dirty="0" err="1" smtClean="0"/>
              <a:t>của</a:t>
            </a:r>
            <a:r>
              <a:rPr lang="en-US" altLang="en-US" sz="2200" dirty="0" smtClean="0"/>
              <a:t> </a:t>
            </a:r>
            <a:r>
              <a:rPr lang="en-US" altLang="en-US" sz="2200" dirty="0" err="1" smtClean="0"/>
              <a:t>pháp</a:t>
            </a:r>
            <a:r>
              <a:rPr lang="en-US" altLang="en-US" sz="2200" dirty="0" smtClean="0"/>
              <a:t> </a:t>
            </a:r>
            <a:r>
              <a:rPr lang="en-US" altLang="en-US" sz="2200" dirty="0" err="1" smtClean="0"/>
              <a:t>luật</a:t>
            </a:r>
            <a:r>
              <a:rPr lang="en-US" altLang="en-US" sz="2200" dirty="0" smtClean="0"/>
              <a:t> </a:t>
            </a:r>
            <a:r>
              <a:rPr lang="en-US" altLang="en-US" sz="2200" dirty="0" err="1" smtClean="0"/>
              <a:t>về</a:t>
            </a:r>
            <a:r>
              <a:rPr lang="en-US" altLang="en-US" sz="2200" dirty="0" smtClean="0"/>
              <a:t> </a:t>
            </a:r>
            <a:r>
              <a:rPr lang="en-US" altLang="en-US" sz="2200" dirty="0" err="1" smtClean="0"/>
              <a:t>điều</a:t>
            </a:r>
            <a:r>
              <a:rPr lang="en-US" altLang="en-US" sz="2200" dirty="0" smtClean="0"/>
              <a:t> </a:t>
            </a:r>
            <a:r>
              <a:rPr lang="en-US" altLang="en-US" sz="2200" dirty="0" err="1" smtClean="0"/>
              <a:t>kiện</a:t>
            </a:r>
            <a:r>
              <a:rPr lang="en-US" altLang="en-US" sz="2200" dirty="0" smtClean="0"/>
              <a:t> </a:t>
            </a:r>
            <a:r>
              <a:rPr lang="en-US" altLang="en-US" sz="2200" dirty="0" err="1" smtClean="0"/>
              <a:t>kết</a:t>
            </a:r>
            <a:r>
              <a:rPr lang="en-US" altLang="en-US" sz="2200" dirty="0" smtClean="0"/>
              <a:t> </a:t>
            </a:r>
            <a:r>
              <a:rPr lang="en-US" altLang="en-US" sz="2200" dirty="0" err="1" smtClean="0"/>
              <a:t>hôn</a:t>
            </a:r>
            <a:r>
              <a:rPr lang="en-US" altLang="en-US" sz="2200" dirty="0" smtClean="0"/>
              <a:t> </a:t>
            </a:r>
            <a:r>
              <a:rPr lang="en-US" altLang="en-US" sz="2200" dirty="0" err="1" smtClean="0"/>
              <a:t>và</a:t>
            </a:r>
            <a:r>
              <a:rPr lang="en-US" altLang="en-US" sz="2200" dirty="0" smtClean="0"/>
              <a:t> </a:t>
            </a:r>
            <a:r>
              <a:rPr lang="en-US" altLang="en-US" sz="2200" dirty="0" err="1" smtClean="0"/>
              <a:t>đăng</a:t>
            </a:r>
            <a:r>
              <a:rPr lang="en-US" altLang="en-US" sz="2200" dirty="0" smtClean="0"/>
              <a:t> </a:t>
            </a:r>
            <a:r>
              <a:rPr lang="en-US" altLang="en-US" sz="2200" dirty="0" err="1" smtClean="0"/>
              <a:t>ký</a:t>
            </a:r>
            <a:r>
              <a:rPr lang="en-US" altLang="en-US" sz="2200" dirty="0" smtClean="0"/>
              <a:t> </a:t>
            </a:r>
            <a:r>
              <a:rPr lang="en-US" altLang="en-US" sz="2200" dirty="0" err="1" smtClean="0"/>
              <a:t>kết</a:t>
            </a:r>
            <a:r>
              <a:rPr lang="en-US" altLang="en-US" sz="2200" dirty="0" smtClean="0"/>
              <a:t> </a:t>
            </a:r>
            <a:r>
              <a:rPr lang="en-US" altLang="en-US" sz="2200" dirty="0" err="1" smtClean="0"/>
              <a:t>hôn</a:t>
            </a:r>
            <a:endParaRPr lang="en-US" altLang="en-US" sz="2200" dirty="0" smtClean="0"/>
          </a:p>
          <a:p>
            <a:pPr algn="just">
              <a:lnSpc>
                <a:spcPct val="114000"/>
              </a:lnSpc>
              <a:buFontTx/>
              <a:buChar char="-"/>
            </a:pPr>
            <a:r>
              <a:rPr lang="en-US" altLang="en-US" sz="2200" b="1" i="1" dirty="0" smtClean="0"/>
              <a:t>Ly </a:t>
            </a:r>
            <a:r>
              <a:rPr lang="en-US" altLang="en-US" sz="2200" b="1" i="1" dirty="0" err="1" smtClean="0"/>
              <a:t>hôn</a:t>
            </a:r>
            <a:r>
              <a:rPr lang="en-US" altLang="en-US" sz="2200" dirty="0" smtClean="0"/>
              <a:t> </a:t>
            </a:r>
            <a:r>
              <a:rPr lang="en-US" altLang="en-US" sz="2200" dirty="0" err="1" smtClean="0"/>
              <a:t>là</a:t>
            </a:r>
            <a:r>
              <a:rPr lang="en-US" altLang="en-US" sz="2200" dirty="0" smtClean="0"/>
              <a:t> </a:t>
            </a:r>
            <a:r>
              <a:rPr lang="en-US" altLang="en-US" sz="2200" dirty="0" err="1" smtClean="0"/>
              <a:t>chấm</a:t>
            </a:r>
            <a:r>
              <a:rPr lang="en-US" altLang="en-US" sz="2200" dirty="0" smtClean="0"/>
              <a:t> </a:t>
            </a:r>
            <a:r>
              <a:rPr lang="en-US" altLang="en-US" sz="2200" dirty="0" err="1" smtClean="0"/>
              <a:t>dứt</a:t>
            </a:r>
            <a:r>
              <a:rPr lang="en-US" altLang="en-US" sz="2200" dirty="0" smtClean="0"/>
              <a:t> </a:t>
            </a:r>
            <a:r>
              <a:rPr lang="en-US" altLang="en-US" sz="2200" dirty="0" err="1" smtClean="0"/>
              <a:t>quan</a:t>
            </a:r>
            <a:r>
              <a:rPr lang="en-US" altLang="en-US" sz="2200" dirty="0" smtClean="0"/>
              <a:t> </a:t>
            </a:r>
            <a:r>
              <a:rPr lang="en-US" altLang="en-US" sz="2200" dirty="0" err="1" smtClean="0"/>
              <a:t>hệ</a:t>
            </a:r>
            <a:r>
              <a:rPr lang="en-US" altLang="en-US" sz="2200" dirty="0" smtClean="0"/>
              <a:t> </a:t>
            </a:r>
            <a:r>
              <a:rPr lang="en-US" altLang="en-US" sz="2200" dirty="0" err="1" smtClean="0"/>
              <a:t>hôn</a:t>
            </a:r>
            <a:r>
              <a:rPr lang="en-US" altLang="en-US" sz="2200" dirty="0" smtClean="0"/>
              <a:t> </a:t>
            </a:r>
            <a:r>
              <a:rPr lang="en-US" altLang="en-US" sz="2200" dirty="0" err="1" smtClean="0"/>
              <a:t>nhân</a:t>
            </a:r>
            <a:r>
              <a:rPr lang="en-US" altLang="en-US" sz="2200" dirty="0" smtClean="0"/>
              <a:t> do </a:t>
            </a:r>
            <a:r>
              <a:rPr lang="en-US" altLang="en-US" sz="2200" dirty="0" err="1" smtClean="0"/>
              <a:t>Toà</a:t>
            </a:r>
            <a:r>
              <a:rPr lang="en-US" altLang="en-US" sz="2200" dirty="0" smtClean="0"/>
              <a:t> </a:t>
            </a:r>
            <a:r>
              <a:rPr lang="en-US" altLang="en-US" sz="2200" dirty="0" err="1" smtClean="0"/>
              <a:t>án</a:t>
            </a:r>
            <a:r>
              <a:rPr lang="en-US" altLang="en-US" sz="2200" dirty="0" smtClean="0"/>
              <a:t> </a:t>
            </a:r>
            <a:r>
              <a:rPr lang="en-US" altLang="en-US" sz="2200" dirty="0" err="1" smtClean="0"/>
              <a:t>công</a:t>
            </a:r>
            <a:r>
              <a:rPr lang="en-US" altLang="en-US" sz="2200" dirty="0" smtClean="0"/>
              <a:t> </a:t>
            </a:r>
            <a:r>
              <a:rPr lang="en-US" altLang="en-US" sz="2200" dirty="0" err="1" smtClean="0"/>
              <a:t>nhận</a:t>
            </a:r>
            <a:r>
              <a:rPr lang="en-US" altLang="en-US" sz="2200" dirty="0" smtClean="0"/>
              <a:t> </a:t>
            </a:r>
            <a:r>
              <a:rPr lang="en-US" altLang="en-US" sz="2200" dirty="0" err="1" smtClean="0"/>
              <a:t>hoặc</a:t>
            </a:r>
            <a:r>
              <a:rPr lang="en-US" altLang="en-US" sz="2200" dirty="0" smtClean="0"/>
              <a:t> </a:t>
            </a:r>
            <a:r>
              <a:rPr lang="en-US" altLang="en-US" sz="2200" dirty="0" err="1" smtClean="0"/>
              <a:t>quyết</a:t>
            </a:r>
            <a:r>
              <a:rPr lang="en-US" altLang="en-US" sz="2200" dirty="0" smtClean="0"/>
              <a:t> </a:t>
            </a:r>
            <a:r>
              <a:rPr lang="en-US" altLang="en-US" sz="2200" dirty="0" err="1" smtClean="0"/>
              <a:t>định</a:t>
            </a:r>
            <a:r>
              <a:rPr lang="en-US" altLang="en-US" sz="2200" dirty="0" smtClean="0"/>
              <a:t> </a:t>
            </a:r>
            <a:r>
              <a:rPr lang="en-US" altLang="en-US" sz="2200" dirty="0" err="1" smtClean="0"/>
              <a:t>theo</a:t>
            </a:r>
            <a:r>
              <a:rPr lang="en-US" altLang="en-US" sz="2200" dirty="0" smtClean="0"/>
              <a:t> </a:t>
            </a:r>
            <a:r>
              <a:rPr lang="en-US" altLang="en-US" sz="2200" dirty="0" err="1" smtClean="0"/>
              <a:t>yêu</a:t>
            </a:r>
            <a:r>
              <a:rPr lang="en-US" altLang="en-US" sz="2200" dirty="0" smtClean="0"/>
              <a:t> </a:t>
            </a:r>
            <a:r>
              <a:rPr lang="en-US" altLang="en-US" sz="2200" dirty="0" err="1" smtClean="0"/>
              <a:t>cầu</a:t>
            </a:r>
            <a:r>
              <a:rPr lang="en-US" altLang="en-US" sz="2200" dirty="0" smtClean="0"/>
              <a:t> </a:t>
            </a:r>
            <a:r>
              <a:rPr lang="en-US" altLang="en-US" sz="2200" dirty="0" err="1" smtClean="0"/>
              <a:t>của</a:t>
            </a:r>
            <a:r>
              <a:rPr lang="en-US" altLang="en-US" sz="2200" dirty="0" smtClean="0"/>
              <a:t> </a:t>
            </a:r>
            <a:r>
              <a:rPr lang="en-US" altLang="en-US" sz="2200" dirty="0" err="1" smtClean="0"/>
              <a:t>vợ</a:t>
            </a:r>
            <a:r>
              <a:rPr lang="en-US" altLang="en-US" sz="2200" dirty="0" smtClean="0"/>
              <a:t> </a:t>
            </a:r>
            <a:r>
              <a:rPr lang="en-US" altLang="en-US" sz="2200" dirty="0" err="1" smtClean="0"/>
              <a:t>hoặc</a:t>
            </a:r>
            <a:r>
              <a:rPr lang="en-US" altLang="en-US" sz="2200" dirty="0" smtClean="0"/>
              <a:t> </a:t>
            </a:r>
            <a:r>
              <a:rPr lang="en-US" altLang="en-US" sz="2200" dirty="0" err="1" smtClean="0"/>
              <a:t>của</a:t>
            </a:r>
            <a:r>
              <a:rPr lang="en-US" altLang="en-US" sz="2200" dirty="0" smtClean="0"/>
              <a:t> </a:t>
            </a:r>
            <a:r>
              <a:rPr lang="en-US" altLang="en-US" sz="2200" dirty="0" err="1" smtClean="0"/>
              <a:t>chồng</a:t>
            </a:r>
            <a:r>
              <a:rPr lang="en-US" altLang="en-US" sz="2200" dirty="0" smtClean="0"/>
              <a:t> </a:t>
            </a:r>
            <a:r>
              <a:rPr lang="en-US" altLang="en-US" sz="2200" dirty="0" err="1" smtClean="0"/>
              <a:t>hoặc</a:t>
            </a:r>
            <a:r>
              <a:rPr lang="en-US" altLang="en-US" sz="2200" dirty="0" smtClean="0"/>
              <a:t> </a:t>
            </a:r>
            <a:r>
              <a:rPr lang="en-US" altLang="en-US" sz="2200" dirty="0" err="1" smtClean="0"/>
              <a:t>cả</a:t>
            </a:r>
            <a:r>
              <a:rPr lang="en-US" altLang="en-US" sz="2200" dirty="0" smtClean="0"/>
              <a:t> </a:t>
            </a:r>
            <a:r>
              <a:rPr lang="en-US" altLang="en-US" sz="2200" dirty="0" err="1" smtClean="0"/>
              <a:t>hai</a:t>
            </a:r>
            <a:r>
              <a:rPr lang="en-US" altLang="en-US" sz="2200" dirty="0" smtClean="0"/>
              <a:t> </a:t>
            </a:r>
            <a:r>
              <a:rPr lang="en-US" altLang="en-US" sz="2200" dirty="0" err="1" smtClean="0"/>
              <a:t>vợ</a:t>
            </a:r>
            <a:r>
              <a:rPr lang="en-US" altLang="en-US" sz="2200" dirty="0" smtClean="0"/>
              <a:t> </a:t>
            </a:r>
            <a:r>
              <a:rPr lang="en-US" altLang="en-US" sz="2200" dirty="0" err="1" smtClean="0"/>
              <a:t>chồng</a:t>
            </a:r>
            <a:endParaRPr lang="en-US" altLang="en-US" sz="2200" dirty="0" smtClean="0"/>
          </a:p>
          <a:p>
            <a:pPr algn="just">
              <a:lnSpc>
                <a:spcPct val="114000"/>
              </a:lnSpc>
              <a:buFontTx/>
              <a:buChar char="-"/>
            </a:pPr>
            <a:r>
              <a:rPr lang="en-US" altLang="en-US" sz="2200" b="1" i="1" dirty="0" err="1" smtClean="0"/>
              <a:t>Tuổi</a:t>
            </a:r>
            <a:r>
              <a:rPr lang="en-US" altLang="en-US" sz="2200" b="1" i="1" dirty="0" smtClean="0"/>
              <a:t> </a:t>
            </a:r>
            <a:r>
              <a:rPr lang="en-US" altLang="en-US" sz="2200" b="1" i="1" dirty="0" err="1" smtClean="0"/>
              <a:t>kết</a:t>
            </a:r>
            <a:r>
              <a:rPr lang="en-US" altLang="en-US" sz="2200" b="1" i="1" dirty="0" smtClean="0"/>
              <a:t> </a:t>
            </a:r>
            <a:r>
              <a:rPr lang="en-US" altLang="en-US" sz="2200" b="1" i="1" dirty="0" err="1" smtClean="0"/>
              <a:t>hôn</a:t>
            </a:r>
            <a:r>
              <a:rPr lang="en-US" altLang="en-US" sz="2200" b="1" i="1" dirty="0" smtClean="0"/>
              <a:t> </a:t>
            </a:r>
            <a:r>
              <a:rPr lang="en-US" altLang="en-US" sz="2200" b="1" i="1" dirty="0" err="1" smtClean="0"/>
              <a:t>trung</a:t>
            </a:r>
            <a:r>
              <a:rPr lang="en-US" altLang="en-US" sz="2200" b="1" i="1" dirty="0" smtClean="0"/>
              <a:t> </a:t>
            </a:r>
            <a:r>
              <a:rPr lang="en-US" altLang="en-US" sz="2200" b="1" i="1" dirty="0" err="1" smtClean="0"/>
              <a:t>bình</a:t>
            </a:r>
            <a:r>
              <a:rPr lang="en-US" altLang="en-US" sz="2200" b="1" i="1" dirty="0" smtClean="0"/>
              <a:t> </a:t>
            </a:r>
            <a:r>
              <a:rPr lang="en-US" altLang="en-US" sz="2200" b="1" i="1" dirty="0" err="1" smtClean="0"/>
              <a:t>lần</a:t>
            </a:r>
            <a:r>
              <a:rPr lang="en-US" altLang="en-US" sz="2200" b="1" i="1" dirty="0" smtClean="0"/>
              <a:t> </a:t>
            </a:r>
            <a:r>
              <a:rPr lang="en-US" altLang="en-US" sz="2200" b="1" i="1" dirty="0" err="1" smtClean="0"/>
              <a:t>đầu</a:t>
            </a:r>
            <a:r>
              <a:rPr lang="en-US" altLang="en-US" sz="2200" dirty="0" smtClean="0"/>
              <a:t> (Singular Mean Age at Marriage - SMAM) </a:t>
            </a:r>
            <a:r>
              <a:rPr lang="en-US" altLang="en-US" sz="2200" dirty="0" err="1" smtClean="0"/>
              <a:t>của</a:t>
            </a:r>
            <a:r>
              <a:rPr lang="en-US" altLang="en-US" sz="2200" dirty="0" smtClean="0"/>
              <a:t> </a:t>
            </a:r>
            <a:r>
              <a:rPr lang="en-US" altLang="en-US" sz="2200" dirty="0" err="1" smtClean="0"/>
              <a:t>dân</a:t>
            </a:r>
            <a:r>
              <a:rPr lang="en-US" altLang="en-US" sz="2200" dirty="0" smtClean="0"/>
              <a:t> </a:t>
            </a:r>
            <a:r>
              <a:rPr lang="en-US" altLang="en-US" sz="2200" dirty="0" err="1" smtClean="0"/>
              <a:t>số</a:t>
            </a:r>
            <a:r>
              <a:rPr lang="en-US" altLang="en-US" sz="2200" dirty="0" smtClean="0"/>
              <a:t> </a:t>
            </a:r>
            <a:r>
              <a:rPr lang="en-US" altLang="en-US" sz="2200" dirty="0" err="1" smtClean="0"/>
              <a:t>là</a:t>
            </a:r>
            <a:r>
              <a:rPr lang="en-US" altLang="en-US" sz="2200" dirty="0" smtClean="0"/>
              <a:t> </a:t>
            </a:r>
            <a:r>
              <a:rPr lang="en-US" altLang="en-US" sz="2200" dirty="0" err="1" smtClean="0"/>
              <a:t>số</a:t>
            </a:r>
            <a:r>
              <a:rPr lang="en-US" altLang="en-US" sz="2200" dirty="0" smtClean="0"/>
              <a:t> </a:t>
            </a:r>
            <a:r>
              <a:rPr lang="en-US" altLang="en-US" sz="2200" dirty="0" err="1" smtClean="0"/>
              <a:t>năm</a:t>
            </a:r>
            <a:r>
              <a:rPr lang="en-US" altLang="en-US" sz="2200" dirty="0" smtClean="0"/>
              <a:t> </a:t>
            </a:r>
            <a:r>
              <a:rPr lang="en-US" altLang="en-US" sz="2200" dirty="0" err="1" smtClean="0"/>
              <a:t>trung</a:t>
            </a:r>
            <a:r>
              <a:rPr lang="en-US" altLang="en-US" sz="2200" dirty="0" smtClean="0"/>
              <a:t> </a:t>
            </a:r>
            <a:r>
              <a:rPr lang="en-US" altLang="en-US" sz="2200" dirty="0" err="1" smtClean="0"/>
              <a:t>bình</a:t>
            </a:r>
            <a:r>
              <a:rPr lang="en-US" altLang="en-US" sz="2200" dirty="0" smtClean="0"/>
              <a:t> </a:t>
            </a:r>
            <a:r>
              <a:rPr lang="en-US" altLang="en-US" sz="2200" dirty="0" err="1" smtClean="0"/>
              <a:t>mà</a:t>
            </a:r>
            <a:r>
              <a:rPr lang="en-US" altLang="en-US" sz="2200" dirty="0" smtClean="0"/>
              <a:t> </a:t>
            </a:r>
            <a:r>
              <a:rPr lang="en-US" altLang="en-US" sz="2200" dirty="0" err="1" smtClean="0"/>
              <a:t>mỗi</a:t>
            </a:r>
            <a:r>
              <a:rPr lang="en-US" altLang="en-US" sz="2200" dirty="0" smtClean="0"/>
              <a:t> </a:t>
            </a:r>
            <a:r>
              <a:rPr lang="en-US" altLang="en-US" sz="2200" dirty="0" err="1" smtClean="0"/>
              <a:t>người</a:t>
            </a:r>
            <a:r>
              <a:rPr lang="en-US" altLang="en-US" sz="2200" dirty="0" smtClean="0"/>
              <a:t> </a:t>
            </a:r>
            <a:r>
              <a:rPr lang="en-US" altLang="en-US" sz="2200" dirty="0" err="1" smtClean="0"/>
              <a:t>sẽ</a:t>
            </a:r>
            <a:r>
              <a:rPr lang="en-US" altLang="en-US" sz="2200" dirty="0" smtClean="0"/>
              <a:t> </a:t>
            </a:r>
            <a:r>
              <a:rPr lang="en-US" altLang="en-US" sz="2200" dirty="0" err="1" smtClean="0"/>
              <a:t>sống</a:t>
            </a:r>
            <a:r>
              <a:rPr lang="en-US" altLang="en-US" sz="2200" dirty="0" smtClean="0"/>
              <a:t> </a:t>
            </a:r>
            <a:r>
              <a:rPr lang="en-US" altLang="en-US" sz="2200" dirty="0" err="1" smtClean="0"/>
              <a:t>độc</a:t>
            </a:r>
            <a:r>
              <a:rPr lang="en-US" altLang="en-US" sz="2200" dirty="0" smtClean="0"/>
              <a:t> </a:t>
            </a:r>
            <a:r>
              <a:rPr lang="en-US" altLang="en-US" sz="2200" dirty="0" err="1" smtClean="0"/>
              <a:t>thân</a:t>
            </a:r>
            <a:r>
              <a:rPr lang="en-US" altLang="en-US" sz="2200" dirty="0" smtClean="0"/>
              <a:t> </a:t>
            </a:r>
            <a:r>
              <a:rPr lang="en-US" altLang="en-US" sz="2200" dirty="0" err="1" smtClean="0"/>
              <a:t>trong</a:t>
            </a:r>
            <a:r>
              <a:rPr lang="en-US" altLang="en-US" sz="2200" dirty="0" smtClean="0"/>
              <a:t> </a:t>
            </a:r>
            <a:r>
              <a:rPr lang="en-US" altLang="en-US" sz="2200" dirty="0" err="1" smtClean="0"/>
              <a:t>suốt</a:t>
            </a:r>
            <a:r>
              <a:rPr lang="en-US" altLang="en-US" sz="2200" dirty="0" smtClean="0"/>
              <a:t> </a:t>
            </a:r>
            <a:r>
              <a:rPr lang="en-US" altLang="en-US" sz="2200" dirty="0" err="1" smtClean="0"/>
              <a:t>cuộc</a:t>
            </a:r>
            <a:r>
              <a:rPr lang="en-US" altLang="en-US" sz="2200" dirty="0" smtClean="0"/>
              <a:t> </a:t>
            </a:r>
            <a:r>
              <a:rPr lang="en-US" altLang="en-US" sz="2200" dirty="0" err="1" smtClean="0"/>
              <a:t>đời</a:t>
            </a:r>
            <a:r>
              <a:rPr lang="en-US" altLang="en-US" sz="2200" dirty="0" smtClean="0"/>
              <a:t> </a:t>
            </a:r>
            <a:r>
              <a:rPr lang="en-US" altLang="en-US" sz="2200" dirty="0" err="1" smtClean="0"/>
              <a:t>của</a:t>
            </a:r>
            <a:r>
              <a:rPr lang="en-US" altLang="en-US" sz="2200" dirty="0" smtClean="0"/>
              <a:t> </a:t>
            </a:r>
            <a:r>
              <a:rPr lang="en-US" altLang="en-US" sz="2200" dirty="0" err="1" smtClean="0"/>
              <a:t>mình</a:t>
            </a:r>
            <a:r>
              <a:rPr lang="en-US" altLang="en-US" sz="2200" dirty="0" smtClean="0"/>
              <a:t>, </a:t>
            </a:r>
            <a:r>
              <a:rPr lang="en-US" altLang="en-US" sz="2200" dirty="0" err="1" smtClean="0"/>
              <a:t>nếu</a:t>
            </a:r>
            <a:r>
              <a:rPr lang="en-US" altLang="en-US" sz="2200" dirty="0" smtClean="0"/>
              <a:t> </a:t>
            </a:r>
            <a:r>
              <a:rPr lang="en-US" altLang="en-US" sz="2200" dirty="0" err="1" smtClean="0"/>
              <a:t>như</a:t>
            </a:r>
            <a:r>
              <a:rPr lang="en-US" altLang="en-US" sz="2200" dirty="0" smtClean="0"/>
              <a:t> </a:t>
            </a:r>
            <a:r>
              <a:rPr lang="en-US" altLang="en-US" sz="2200" dirty="0" err="1" smtClean="0"/>
              <a:t>thế</a:t>
            </a:r>
            <a:r>
              <a:rPr lang="en-US" altLang="en-US" sz="2200" dirty="0" smtClean="0"/>
              <a:t> </a:t>
            </a:r>
            <a:r>
              <a:rPr lang="en-US" altLang="en-US" sz="2200" dirty="0" err="1" smtClean="0"/>
              <a:t>hệ</a:t>
            </a:r>
            <a:r>
              <a:rPr lang="en-US" altLang="en-US" sz="2200" dirty="0" smtClean="0"/>
              <a:t> </a:t>
            </a:r>
            <a:r>
              <a:rPr lang="en-US" altLang="en-US" sz="2200" dirty="0" err="1" smtClean="0"/>
              <a:t>này</a:t>
            </a:r>
            <a:r>
              <a:rPr lang="en-US" altLang="en-US" sz="2200" dirty="0" smtClean="0"/>
              <a:t> </a:t>
            </a:r>
            <a:r>
              <a:rPr lang="en-US" altLang="en-US" sz="2200" dirty="0" err="1" smtClean="0"/>
              <a:t>có</a:t>
            </a:r>
            <a:r>
              <a:rPr lang="en-US" altLang="en-US" sz="2200" dirty="0" smtClean="0"/>
              <a:t> </a:t>
            </a:r>
            <a:r>
              <a:rPr lang="en-US" altLang="en-US" sz="2200" dirty="0" err="1" smtClean="0"/>
              <a:t>tỷ</a:t>
            </a:r>
            <a:r>
              <a:rPr lang="en-US" altLang="en-US" sz="2200" dirty="0" smtClean="0"/>
              <a:t> </a:t>
            </a:r>
            <a:r>
              <a:rPr lang="en-US" altLang="en-US" sz="2200" dirty="0" err="1" smtClean="0"/>
              <a:t>trọng</a:t>
            </a:r>
            <a:r>
              <a:rPr lang="en-US" altLang="en-US" sz="2200" dirty="0" smtClean="0"/>
              <a:t> </a:t>
            </a:r>
            <a:r>
              <a:rPr lang="en-US" altLang="en-US" sz="2200" dirty="0" err="1" smtClean="0"/>
              <a:t>độc</a:t>
            </a:r>
            <a:r>
              <a:rPr lang="en-US" altLang="en-US" sz="2200" dirty="0" smtClean="0"/>
              <a:t> </a:t>
            </a:r>
            <a:r>
              <a:rPr lang="en-US" altLang="en-US" sz="2200" dirty="0" err="1" smtClean="0"/>
              <a:t>thân</a:t>
            </a:r>
            <a:r>
              <a:rPr lang="en-US" altLang="en-US" sz="2200" dirty="0" smtClean="0"/>
              <a:t> </a:t>
            </a:r>
            <a:r>
              <a:rPr lang="en-US" altLang="en-US" sz="2200" dirty="0" err="1" smtClean="0"/>
              <a:t>theo</a:t>
            </a:r>
            <a:r>
              <a:rPr lang="en-US" altLang="en-US" sz="2200" dirty="0" smtClean="0"/>
              <a:t> </a:t>
            </a:r>
            <a:r>
              <a:rPr lang="en-US" altLang="en-US" sz="2200" dirty="0" err="1" smtClean="0"/>
              <a:t>độ</a:t>
            </a:r>
            <a:r>
              <a:rPr lang="en-US" altLang="en-US" sz="2200" dirty="0" smtClean="0"/>
              <a:t> </a:t>
            </a:r>
            <a:r>
              <a:rPr lang="en-US" altLang="en-US" sz="2200" dirty="0" err="1" smtClean="0"/>
              <a:t>tuổi</a:t>
            </a:r>
            <a:r>
              <a:rPr lang="en-US" altLang="en-US" sz="2200" dirty="0" smtClean="0"/>
              <a:t> </a:t>
            </a:r>
            <a:r>
              <a:rPr lang="en-US" altLang="en-US" sz="2200" dirty="0" err="1" smtClean="0"/>
              <a:t>như</a:t>
            </a:r>
            <a:r>
              <a:rPr lang="en-US" altLang="en-US" sz="2200" dirty="0" smtClean="0"/>
              <a:t> </a:t>
            </a:r>
            <a:r>
              <a:rPr lang="en-US" altLang="en-US" sz="2200" dirty="0" err="1" smtClean="0"/>
              <a:t>tỷ</a:t>
            </a:r>
            <a:r>
              <a:rPr lang="en-US" altLang="en-US" sz="2200" dirty="0" smtClean="0"/>
              <a:t> </a:t>
            </a:r>
            <a:r>
              <a:rPr lang="en-US" altLang="en-US" sz="2200" dirty="0" err="1" smtClean="0"/>
              <a:t>trọng</a:t>
            </a:r>
            <a:r>
              <a:rPr lang="en-US" altLang="en-US" sz="2200" dirty="0" smtClean="0"/>
              <a:t> </a:t>
            </a:r>
            <a:r>
              <a:rPr lang="en-US" altLang="en-US" sz="2200" dirty="0" err="1" smtClean="0"/>
              <a:t>độc</a:t>
            </a:r>
            <a:r>
              <a:rPr lang="en-US" altLang="en-US" sz="2200" dirty="0" smtClean="0"/>
              <a:t> </a:t>
            </a:r>
            <a:r>
              <a:rPr lang="en-US" altLang="en-US" sz="2200" dirty="0" err="1" smtClean="0"/>
              <a:t>thân</a:t>
            </a:r>
            <a:r>
              <a:rPr lang="en-US" altLang="en-US" sz="2200" dirty="0" smtClean="0"/>
              <a:t> </a:t>
            </a:r>
            <a:r>
              <a:rPr lang="en-US" altLang="en-US" sz="2200" dirty="0" err="1" smtClean="0"/>
              <a:t>thu</a:t>
            </a:r>
            <a:r>
              <a:rPr lang="en-US" altLang="en-US" sz="2200" dirty="0" smtClean="0"/>
              <a:t> </a:t>
            </a:r>
            <a:r>
              <a:rPr lang="en-US" altLang="en-US" sz="2200" dirty="0" err="1" smtClean="0"/>
              <a:t>được</a:t>
            </a:r>
            <a:r>
              <a:rPr lang="en-US" altLang="en-US" sz="2200" dirty="0" smtClean="0"/>
              <a:t> </a:t>
            </a:r>
            <a:r>
              <a:rPr lang="en-US" altLang="en-US" sz="2200" dirty="0" err="1" smtClean="0"/>
              <a:t>tại</a:t>
            </a:r>
            <a:r>
              <a:rPr lang="en-US" altLang="en-US" sz="2200" dirty="0" smtClean="0"/>
              <a:t> </a:t>
            </a:r>
            <a:r>
              <a:rPr lang="en-US" altLang="en-US" sz="2200" dirty="0" err="1" smtClean="0"/>
              <a:t>thời</a:t>
            </a:r>
            <a:r>
              <a:rPr lang="en-US" altLang="en-US" sz="2200" dirty="0" smtClean="0"/>
              <a:t> </a:t>
            </a:r>
            <a:r>
              <a:rPr lang="en-US" altLang="en-US" sz="2200" dirty="0" err="1" smtClean="0"/>
              <a:t>điểm</a:t>
            </a:r>
            <a:r>
              <a:rPr lang="en-US" altLang="en-US" sz="2200" dirty="0" smtClean="0"/>
              <a:t> </a:t>
            </a:r>
            <a:r>
              <a:rPr lang="en-US" altLang="en-US" sz="2200" dirty="0" err="1" smtClean="0"/>
              <a:t>điều</a:t>
            </a:r>
            <a:r>
              <a:rPr lang="en-US" altLang="en-US" sz="2200" dirty="0" smtClean="0"/>
              <a:t> </a:t>
            </a:r>
            <a:r>
              <a:rPr lang="en-US" altLang="en-US" sz="2200" dirty="0" err="1" smtClean="0"/>
              <a:t>tra</a:t>
            </a:r>
            <a:endParaRPr lang="en-US" altLang="en-US" sz="2200" dirty="0" smtClean="0"/>
          </a:p>
        </p:txBody>
      </p:sp>
    </p:spTree>
  </p:cSld>
  <p:clrMapOvr>
    <a:masterClrMapping/>
  </p:clrMapOvr>
  <p:transition>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685800"/>
            <a:ext cx="8229600" cy="914400"/>
          </a:xfrm>
          <a:prstGeom prst="rect">
            <a:avLst/>
          </a:prstGeom>
          <a:noFill/>
          <a:ln w="9525">
            <a:noFill/>
            <a:miter lim="800000"/>
            <a:headEnd/>
            <a:tailEnd/>
          </a:ln>
        </p:spPr>
        <p:txBody>
          <a:bodyPr anchor="ctr"/>
          <a:lstStyle/>
          <a:p>
            <a:pPr algn="ctr" eaLnBrk="1" hangingPunct="1">
              <a:defRPr/>
            </a:pPr>
            <a:endParaRPr lang="en-US" sz="4400" b="1" kern="0" dirty="0">
              <a:solidFill>
                <a:schemeClr val="tx2"/>
              </a:solidFill>
              <a:ea typeface="+mj-ea"/>
              <a:cs typeface="+mj-cs"/>
            </a:endParaRPr>
          </a:p>
        </p:txBody>
      </p:sp>
      <p:sp>
        <p:nvSpPr>
          <p:cNvPr id="6" name="Rectangle 3"/>
          <p:cNvSpPr txBox="1">
            <a:spLocks noChangeArrowheads="1"/>
          </p:cNvSpPr>
          <p:nvPr/>
        </p:nvSpPr>
        <p:spPr bwMode="auto">
          <a:xfrm>
            <a:off x="457200" y="1600200"/>
            <a:ext cx="8382000" cy="4724400"/>
          </a:xfrm>
          <a:prstGeom prst="rect">
            <a:avLst/>
          </a:prstGeom>
          <a:noFill/>
          <a:ln w="9525">
            <a:noFill/>
            <a:miter lim="800000"/>
            <a:headEnd/>
            <a:tailEnd/>
          </a:ln>
        </p:spPr>
        <p:txBody>
          <a:bodyPr>
            <a:normAutofit/>
          </a:bodyPr>
          <a:lstStyle/>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endParaRPr lang="en-US" sz="2800" kern="0" dirty="0"/>
          </a:p>
        </p:txBody>
      </p:sp>
      <p:sp>
        <p:nvSpPr>
          <p:cNvPr id="9220" name="Title 2"/>
          <p:cNvSpPr>
            <a:spLocks noGrp="1"/>
          </p:cNvSpPr>
          <p:nvPr>
            <p:ph type="title"/>
          </p:nvPr>
        </p:nvSpPr>
        <p:spPr>
          <a:xfrm>
            <a:off x="457200" y="533400"/>
            <a:ext cx="8229600" cy="1143000"/>
          </a:xfrm>
        </p:spPr>
        <p:txBody>
          <a:bodyPr/>
          <a:lstStyle/>
          <a:p>
            <a:r>
              <a:rPr lang="en-US" altLang="en-US" b="1" smtClean="0"/>
              <a:t>Đặt vấn đề (2)</a:t>
            </a:r>
          </a:p>
        </p:txBody>
      </p:sp>
      <p:sp>
        <p:nvSpPr>
          <p:cNvPr id="4" name="Content Placeholder 3"/>
          <p:cNvSpPr>
            <a:spLocks noGrp="1"/>
          </p:cNvSpPr>
          <p:nvPr>
            <p:ph idx="1"/>
          </p:nvPr>
        </p:nvSpPr>
        <p:spPr/>
        <p:txBody>
          <a:bodyPr/>
          <a:lstStyle/>
          <a:p>
            <a:pPr marL="0" indent="0" algn="just">
              <a:lnSpc>
                <a:spcPct val="114000"/>
              </a:lnSpc>
              <a:buNone/>
              <a:defRPr/>
            </a:pPr>
            <a:r>
              <a:rPr lang="en-US" sz="2200" b="1" dirty="0" smtClean="0"/>
              <a:t>2. Xu </a:t>
            </a:r>
            <a:r>
              <a:rPr lang="en-US" sz="2200" b="1" dirty="0" err="1"/>
              <a:t>hướng</a:t>
            </a:r>
            <a:r>
              <a:rPr lang="en-US" sz="2200" b="1" dirty="0"/>
              <a:t> </a:t>
            </a:r>
            <a:r>
              <a:rPr lang="en-US" sz="2200" b="1" dirty="0" err="1"/>
              <a:t>kết</a:t>
            </a:r>
            <a:r>
              <a:rPr lang="en-US" sz="2200" b="1" dirty="0"/>
              <a:t> </a:t>
            </a:r>
            <a:r>
              <a:rPr lang="en-US" sz="2200" b="1" dirty="0" err="1"/>
              <a:t>hôn</a:t>
            </a:r>
            <a:r>
              <a:rPr lang="en-US" sz="2200" b="1" dirty="0"/>
              <a:t> </a:t>
            </a:r>
            <a:r>
              <a:rPr lang="en-US" sz="2200" b="1" dirty="0" err="1"/>
              <a:t>trên</a:t>
            </a:r>
            <a:r>
              <a:rPr lang="en-US" sz="2200" b="1" dirty="0"/>
              <a:t> </a:t>
            </a:r>
            <a:r>
              <a:rPr lang="en-US" sz="2200" b="1" dirty="0" err="1"/>
              <a:t>Thế</a:t>
            </a:r>
            <a:r>
              <a:rPr lang="en-US" sz="2200" b="1" dirty="0"/>
              <a:t> </a:t>
            </a:r>
            <a:r>
              <a:rPr lang="en-US" sz="2200" b="1" dirty="0" err="1" smtClean="0"/>
              <a:t>giới</a:t>
            </a:r>
            <a:endParaRPr lang="en-US" sz="2200" b="1" dirty="0" smtClean="0"/>
          </a:p>
          <a:p>
            <a:pPr algn="just">
              <a:lnSpc>
                <a:spcPct val="114000"/>
              </a:lnSpc>
              <a:buFontTx/>
              <a:buChar char="-"/>
              <a:defRPr/>
            </a:pPr>
            <a:r>
              <a:rPr lang="en-US" sz="2200" dirty="0" err="1" smtClean="0"/>
              <a:t>Trong</a:t>
            </a:r>
            <a:r>
              <a:rPr lang="en-US" sz="2200" dirty="0" smtClean="0"/>
              <a:t> </a:t>
            </a:r>
            <a:r>
              <a:rPr lang="en-US" sz="2200" dirty="0" err="1"/>
              <a:t>hai</a:t>
            </a:r>
            <a:r>
              <a:rPr lang="en-US" sz="2200" dirty="0"/>
              <a:t> </a:t>
            </a:r>
            <a:r>
              <a:rPr lang="en-US" sz="2200" dirty="0" err="1"/>
              <a:t>thập</a:t>
            </a:r>
            <a:r>
              <a:rPr lang="en-US" sz="2200" dirty="0"/>
              <a:t> </a:t>
            </a:r>
            <a:r>
              <a:rPr lang="en-US" sz="2200" dirty="0" err="1"/>
              <a:t>kỷ</a:t>
            </a:r>
            <a:r>
              <a:rPr lang="en-US" sz="2200" dirty="0"/>
              <a:t> qua, </a:t>
            </a:r>
            <a:r>
              <a:rPr lang="en-US" sz="2200" dirty="0" err="1"/>
              <a:t>tỷ</a:t>
            </a:r>
            <a:r>
              <a:rPr lang="en-US" sz="2200" dirty="0"/>
              <a:t> </a:t>
            </a:r>
            <a:r>
              <a:rPr lang="en-US" sz="2200" dirty="0" err="1"/>
              <a:t>lệ</a:t>
            </a:r>
            <a:r>
              <a:rPr lang="en-US" sz="2200" dirty="0"/>
              <a:t> </a:t>
            </a:r>
            <a:r>
              <a:rPr lang="en-US" sz="2200" dirty="0" err="1"/>
              <a:t>kết</a:t>
            </a:r>
            <a:r>
              <a:rPr lang="en-US" sz="2200" dirty="0"/>
              <a:t> </a:t>
            </a:r>
            <a:r>
              <a:rPr lang="en-US" sz="2200" dirty="0" err="1"/>
              <a:t>hôn</a:t>
            </a:r>
            <a:r>
              <a:rPr lang="en-US" sz="2200" dirty="0"/>
              <a:t> </a:t>
            </a:r>
            <a:r>
              <a:rPr lang="en-US" sz="2200" dirty="0" err="1"/>
              <a:t>có</a:t>
            </a:r>
            <a:r>
              <a:rPr lang="en-US" sz="2200" dirty="0"/>
              <a:t> </a:t>
            </a:r>
            <a:r>
              <a:rPr lang="en-US" sz="2200" dirty="0" err="1"/>
              <a:t>xu</a:t>
            </a:r>
            <a:r>
              <a:rPr lang="en-US" sz="2200" dirty="0"/>
              <a:t> </a:t>
            </a:r>
            <a:r>
              <a:rPr lang="en-US" sz="2200" dirty="0" err="1"/>
              <a:t>hướng</a:t>
            </a:r>
            <a:r>
              <a:rPr lang="en-US" sz="2200" dirty="0"/>
              <a:t> </a:t>
            </a:r>
            <a:r>
              <a:rPr lang="en-US" sz="2200" dirty="0" err="1"/>
              <a:t>giảm</a:t>
            </a:r>
            <a:r>
              <a:rPr lang="en-US" sz="2200" dirty="0" smtClean="0"/>
              <a:t>.</a:t>
            </a:r>
          </a:p>
          <a:p>
            <a:pPr algn="just">
              <a:lnSpc>
                <a:spcPct val="114000"/>
              </a:lnSpc>
              <a:buFontTx/>
              <a:buChar char="-"/>
              <a:defRPr/>
            </a:pPr>
            <a:r>
              <a:rPr lang="en-US" sz="2200" dirty="0" err="1" smtClean="0"/>
              <a:t>Tỷ</a:t>
            </a:r>
            <a:r>
              <a:rPr lang="en-US" sz="2200" dirty="0" smtClean="0"/>
              <a:t> </a:t>
            </a:r>
            <a:r>
              <a:rPr lang="en-US" sz="2200" dirty="0" err="1"/>
              <a:t>suất</a:t>
            </a:r>
            <a:r>
              <a:rPr lang="en-US" sz="2200" dirty="0"/>
              <a:t> </a:t>
            </a:r>
            <a:r>
              <a:rPr lang="en-US" sz="2200" dirty="0" err="1"/>
              <a:t>kết</a:t>
            </a:r>
            <a:r>
              <a:rPr lang="en-US" sz="2200" dirty="0"/>
              <a:t> </a:t>
            </a:r>
            <a:r>
              <a:rPr lang="en-US" sz="2200" dirty="0" err="1"/>
              <a:t>hôn</a:t>
            </a:r>
            <a:r>
              <a:rPr lang="en-US" sz="2200" dirty="0"/>
              <a:t> </a:t>
            </a:r>
            <a:r>
              <a:rPr lang="en-US" sz="2200" dirty="0" err="1"/>
              <a:t>giảm</a:t>
            </a:r>
            <a:r>
              <a:rPr lang="en-US" sz="2200" dirty="0"/>
              <a:t> </a:t>
            </a:r>
            <a:r>
              <a:rPr lang="en-US" sz="2200" dirty="0" err="1"/>
              <a:t>mạnh</a:t>
            </a:r>
            <a:r>
              <a:rPr lang="en-US" sz="2200" dirty="0"/>
              <a:t> ở </a:t>
            </a:r>
            <a:r>
              <a:rPr lang="en-US" sz="2200" dirty="0" err="1"/>
              <a:t>Nhật</a:t>
            </a:r>
            <a:r>
              <a:rPr lang="en-US" sz="2200" dirty="0"/>
              <a:t> </a:t>
            </a:r>
            <a:r>
              <a:rPr lang="en-US" sz="2200" dirty="0" err="1"/>
              <a:t>Bản</a:t>
            </a:r>
            <a:r>
              <a:rPr lang="en-US" sz="2200" dirty="0"/>
              <a:t>, </a:t>
            </a:r>
            <a:r>
              <a:rPr lang="en-US" sz="2200" dirty="0" err="1"/>
              <a:t>Hàn</a:t>
            </a:r>
            <a:r>
              <a:rPr lang="en-US" sz="2200" dirty="0"/>
              <a:t> </a:t>
            </a:r>
            <a:r>
              <a:rPr lang="en-US" sz="2200" dirty="0" err="1"/>
              <a:t>Quốc</a:t>
            </a:r>
            <a:r>
              <a:rPr lang="en-US" sz="2200" dirty="0"/>
              <a:t>; </a:t>
            </a:r>
            <a:r>
              <a:rPr lang="en-US" sz="2200" dirty="0" err="1"/>
              <a:t>trong</a:t>
            </a:r>
            <a:r>
              <a:rPr lang="en-US" sz="2200" dirty="0"/>
              <a:t> </a:t>
            </a:r>
            <a:r>
              <a:rPr lang="en-US" sz="2200" dirty="0" err="1"/>
              <a:t>khi</a:t>
            </a:r>
            <a:r>
              <a:rPr lang="en-US" sz="2200" dirty="0"/>
              <a:t> </a:t>
            </a:r>
            <a:r>
              <a:rPr lang="en-US" sz="2200" dirty="0" err="1"/>
              <a:t>đó</a:t>
            </a:r>
            <a:r>
              <a:rPr lang="en-US" sz="2200" dirty="0"/>
              <a:t>, </a:t>
            </a:r>
            <a:r>
              <a:rPr lang="en-US" sz="2200" dirty="0" err="1"/>
              <a:t>Tây</a:t>
            </a:r>
            <a:r>
              <a:rPr lang="en-US" sz="2200" dirty="0"/>
              <a:t> Ban </a:t>
            </a:r>
            <a:r>
              <a:rPr lang="en-US" sz="2200" dirty="0" err="1"/>
              <a:t>Nha</a:t>
            </a:r>
            <a:r>
              <a:rPr lang="en-US" sz="2200" dirty="0"/>
              <a:t>, </a:t>
            </a:r>
            <a:r>
              <a:rPr lang="en-US" sz="2200" dirty="0" err="1"/>
              <a:t>Thụy</a:t>
            </a:r>
            <a:r>
              <a:rPr lang="en-US" sz="2200" dirty="0"/>
              <a:t> </a:t>
            </a:r>
            <a:r>
              <a:rPr lang="en-US" sz="2200" dirty="0" err="1"/>
              <a:t>Điển</a:t>
            </a:r>
            <a:r>
              <a:rPr lang="en-US" sz="2200" dirty="0"/>
              <a:t>, </a:t>
            </a:r>
            <a:r>
              <a:rPr lang="en-US" sz="2200" dirty="0" err="1"/>
              <a:t>và</a:t>
            </a:r>
            <a:r>
              <a:rPr lang="en-US" sz="2200" dirty="0"/>
              <a:t> </a:t>
            </a:r>
            <a:r>
              <a:rPr lang="en-US" sz="2200" dirty="0" err="1"/>
              <a:t>Đan</a:t>
            </a:r>
            <a:r>
              <a:rPr lang="en-US" sz="2200" dirty="0"/>
              <a:t> </a:t>
            </a:r>
            <a:r>
              <a:rPr lang="en-US" sz="2200" dirty="0" err="1"/>
              <a:t>Mạch</a:t>
            </a:r>
            <a:r>
              <a:rPr lang="en-US" sz="2200" dirty="0"/>
              <a:t> </a:t>
            </a:r>
            <a:r>
              <a:rPr lang="en-US" sz="2200" dirty="0" err="1"/>
              <a:t>luôn</a:t>
            </a:r>
            <a:r>
              <a:rPr lang="en-US" sz="2200" dirty="0"/>
              <a:t> </a:t>
            </a:r>
            <a:r>
              <a:rPr lang="en-US" sz="2200" dirty="0" err="1"/>
              <a:t>giữ</a:t>
            </a:r>
            <a:r>
              <a:rPr lang="en-US" sz="2200" dirty="0"/>
              <a:t> ở </a:t>
            </a:r>
            <a:r>
              <a:rPr lang="en-US" sz="2200" dirty="0" err="1"/>
              <a:t>mức</a:t>
            </a:r>
            <a:r>
              <a:rPr lang="en-US" sz="2200" dirty="0"/>
              <a:t> </a:t>
            </a:r>
            <a:r>
              <a:rPr lang="en-US" sz="2200" dirty="0" err="1"/>
              <a:t>ổn</a:t>
            </a:r>
            <a:r>
              <a:rPr lang="en-US" sz="2200" dirty="0"/>
              <a:t> </a:t>
            </a:r>
            <a:r>
              <a:rPr lang="en-US" sz="2200" dirty="0" err="1"/>
              <a:t>định</a:t>
            </a:r>
            <a:r>
              <a:rPr lang="en-US" sz="2200" dirty="0" smtClean="0"/>
              <a:t>.</a:t>
            </a:r>
          </a:p>
          <a:p>
            <a:pPr algn="just">
              <a:lnSpc>
                <a:spcPct val="114000"/>
              </a:lnSpc>
              <a:buFontTx/>
              <a:buChar char="-"/>
              <a:defRPr/>
            </a:pPr>
            <a:r>
              <a:rPr lang="en-US" sz="2200" dirty="0" err="1"/>
              <a:t>Trong</a:t>
            </a:r>
            <a:r>
              <a:rPr lang="en-US" sz="2200" dirty="0"/>
              <a:t> </a:t>
            </a:r>
            <a:r>
              <a:rPr lang="en-US" sz="2200" dirty="0" err="1"/>
              <a:t>các</a:t>
            </a:r>
            <a:r>
              <a:rPr lang="en-US" sz="2200" dirty="0"/>
              <a:t> </a:t>
            </a:r>
            <a:r>
              <a:rPr lang="en-US" sz="2200" dirty="0" err="1"/>
              <a:t>xã</a:t>
            </a:r>
            <a:r>
              <a:rPr lang="en-US" sz="2200" dirty="0"/>
              <a:t> </a:t>
            </a:r>
            <a:r>
              <a:rPr lang="en-US" sz="2200" dirty="0" err="1"/>
              <a:t>hội</a:t>
            </a:r>
            <a:r>
              <a:rPr lang="en-US" sz="2200" dirty="0"/>
              <a:t> </a:t>
            </a:r>
            <a:r>
              <a:rPr lang="en-US" sz="2200" dirty="0" err="1"/>
              <a:t>hiện</a:t>
            </a:r>
            <a:r>
              <a:rPr lang="en-US" sz="2200" dirty="0"/>
              <a:t> </a:t>
            </a:r>
            <a:r>
              <a:rPr lang="en-US" sz="2200" dirty="0" err="1"/>
              <a:t>đại</a:t>
            </a:r>
            <a:r>
              <a:rPr lang="en-US" sz="2200" dirty="0"/>
              <a:t>, </a:t>
            </a:r>
            <a:r>
              <a:rPr lang="en-US" sz="2200" dirty="0" err="1"/>
              <a:t>việc</a:t>
            </a:r>
            <a:r>
              <a:rPr lang="en-US" sz="2200" dirty="0"/>
              <a:t> </a:t>
            </a:r>
            <a:r>
              <a:rPr lang="en-US" sz="2200" dirty="0" err="1"/>
              <a:t>kết</a:t>
            </a:r>
            <a:r>
              <a:rPr lang="en-US" sz="2200" dirty="0"/>
              <a:t> </a:t>
            </a:r>
            <a:r>
              <a:rPr lang="en-US" sz="2200" dirty="0" err="1"/>
              <a:t>hôn</a:t>
            </a:r>
            <a:r>
              <a:rPr lang="en-US" sz="2200" dirty="0"/>
              <a:t> </a:t>
            </a:r>
            <a:r>
              <a:rPr lang="en-US" sz="2200" dirty="0" err="1"/>
              <a:t>của</a:t>
            </a:r>
            <a:r>
              <a:rPr lang="en-US" sz="2200" dirty="0"/>
              <a:t> </a:t>
            </a:r>
            <a:r>
              <a:rPr lang="en-US" sz="2200" dirty="0" err="1"/>
              <a:t>các</a:t>
            </a:r>
            <a:r>
              <a:rPr lang="en-US" sz="2200" dirty="0"/>
              <a:t> </a:t>
            </a:r>
            <a:r>
              <a:rPr lang="en-US" sz="2200" dirty="0" err="1"/>
              <a:t>cá</a:t>
            </a:r>
            <a:r>
              <a:rPr lang="en-US" sz="2200" dirty="0"/>
              <a:t> </a:t>
            </a:r>
            <a:r>
              <a:rPr lang="en-US" sz="2200" dirty="0" err="1"/>
              <a:t>nhân</a:t>
            </a:r>
            <a:r>
              <a:rPr lang="en-US" sz="2200" dirty="0"/>
              <a:t> </a:t>
            </a:r>
            <a:r>
              <a:rPr lang="en-US" sz="2200" dirty="0" err="1"/>
              <a:t>sẽ</a:t>
            </a:r>
            <a:r>
              <a:rPr lang="en-US" sz="2200" dirty="0"/>
              <a:t> </a:t>
            </a:r>
            <a:r>
              <a:rPr lang="en-US" sz="2200" dirty="0" err="1"/>
              <a:t>ngày</a:t>
            </a:r>
            <a:r>
              <a:rPr lang="en-US" sz="2200" dirty="0"/>
              <a:t> </a:t>
            </a:r>
            <a:r>
              <a:rPr lang="en-US" sz="2200" dirty="0" err="1"/>
              <a:t>càng</a:t>
            </a:r>
            <a:r>
              <a:rPr lang="en-US" sz="2200" dirty="0"/>
              <a:t> </a:t>
            </a:r>
            <a:r>
              <a:rPr lang="en-US" sz="2200" dirty="0" err="1"/>
              <a:t>ít</a:t>
            </a:r>
            <a:r>
              <a:rPr lang="en-US" sz="2200" dirty="0"/>
              <a:t> </a:t>
            </a:r>
            <a:r>
              <a:rPr lang="en-US" sz="2200" dirty="0" err="1"/>
              <a:t>lệ</a:t>
            </a:r>
            <a:r>
              <a:rPr lang="en-US" sz="2200" dirty="0"/>
              <a:t> </a:t>
            </a:r>
            <a:r>
              <a:rPr lang="en-US" sz="2200" dirty="0" err="1"/>
              <a:t>thuộc</a:t>
            </a:r>
            <a:r>
              <a:rPr lang="en-US" sz="2200" dirty="0"/>
              <a:t> </a:t>
            </a:r>
            <a:r>
              <a:rPr lang="en-US" sz="2200" dirty="0" err="1"/>
              <a:t>hơn</a:t>
            </a:r>
            <a:r>
              <a:rPr lang="en-US" sz="2200" dirty="0"/>
              <a:t> </a:t>
            </a:r>
            <a:r>
              <a:rPr lang="en-US" sz="2200" dirty="0" err="1"/>
              <a:t>vào</a:t>
            </a:r>
            <a:r>
              <a:rPr lang="en-US" sz="2200" dirty="0"/>
              <a:t> </a:t>
            </a:r>
            <a:r>
              <a:rPr lang="en-US" sz="2200" dirty="0" err="1"/>
              <a:t>gia</a:t>
            </a:r>
            <a:r>
              <a:rPr lang="en-US" sz="2200" dirty="0"/>
              <a:t> </a:t>
            </a:r>
            <a:r>
              <a:rPr lang="en-US" sz="2200" dirty="0" err="1"/>
              <a:t>đình</a:t>
            </a:r>
            <a:r>
              <a:rPr lang="en-US" sz="2200" dirty="0"/>
              <a:t>, </a:t>
            </a:r>
            <a:r>
              <a:rPr lang="en-US" sz="2200" dirty="0" err="1"/>
              <a:t>thanh</a:t>
            </a:r>
            <a:r>
              <a:rPr lang="en-US" sz="2200" dirty="0"/>
              <a:t> </a:t>
            </a:r>
            <a:r>
              <a:rPr lang="en-US" sz="2200" dirty="0" err="1"/>
              <a:t>niên</a:t>
            </a:r>
            <a:r>
              <a:rPr lang="en-US" sz="2200" dirty="0"/>
              <a:t> </a:t>
            </a:r>
            <a:r>
              <a:rPr lang="en-US" sz="2200" dirty="0" err="1"/>
              <a:t>có</a:t>
            </a:r>
            <a:r>
              <a:rPr lang="en-US" sz="2200" dirty="0"/>
              <a:t> </a:t>
            </a:r>
            <a:r>
              <a:rPr lang="en-US" sz="2200" dirty="0" err="1"/>
              <a:t>quyền</a:t>
            </a:r>
            <a:r>
              <a:rPr lang="en-US" sz="2200" dirty="0"/>
              <a:t> </a:t>
            </a:r>
            <a:r>
              <a:rPr lang="en-US" sz="2200" dirty="0" err="1"/>
              <a:t>tự</a:t>
            </a:r>
            <a:r>
              <a:rPr lang="en-US" sz="2200" dirty="0"/>
              <a:t> </a:t>
            </a:r>
            <a:r>
              <a:rPr lang="en-US" sz="2200" dirty="0" err="1"/>
              <a:t>chủ</a:t>
            </a:r>
            <a:r>
              <a:rPr lang="en-US" sz="2200" dirty="0"/>
              <a:t> </a:t>
            </a:r>
            <a:r>
              <a:rPr lang="en-US" sz="2200" dirty="0" err="1"/>
              <a:t>lớn</a:t>
            </a:r>
            <a:r>
              <a:rPr lang="en-US" sz="2200" dirty="0"/>
              <a:t> </a:t>
            </a:r>
            <a:r>
              <a:rPr lang="en-US" sz="2200" dirty="0" err="1"/>
              <a:t>hơn</a:t>
            </a:r>
            <a:r>
              <a:rPr lang="en-US" sz="2200" dirty="0"/>
              <a:t>, </a:t>
            </a:r>
            <a:r>
              <a:rPr lang="en-US" sz="2200" dirty="0" err="1"/>
              <a:t>và</a:t>
            </a:r>
            <a:r>
              <a:rPr lang="en-US" sz="2200" dirty="0"/>
              <a:t> </a:t>
            </a:r>
            <a:r>
              <a:rPr lang="en-US" sz="2200" dirty="0" err="1"/>
              <a:t>phụ</a:t>
            </a:r>
            <a:r>
              <a:rPr lang="en-US" sz="2200" dirty="0"/>
              <a:t> </a:t>
            </a:r>
            <a:r>
              <a:rPr lang="en-US" sz="2200" dirty="0" err="1"/>
              <a:t>nữ</a:t>
            </a:r>
            <a:r>
              <a:rPr lang="en-US" sz="2200" dirty="0"/>
              <a:t> </a:t>
            </a:r>
            <a:r>
              <a:rPr lang="en-US" sz="2200" dirty="0" err="1"/>
              <a:t>ngày</a:t>
            </a:r>
            <a:r>
              <a:rPr lang="en-US" sz="2200" dirty="0"/>
              <a:t> </a:t>
            </a:r>
            <a:r>
              <a:rPr lang="en-US" sz="2200" dirty="0" err="1"/>
              <a:t>càng</a:t>
            </a:r>
            <a:r>
              <a:rPr lang="en-US" sz="2200" dirty="0"/>
              <a:t> </a:t>
            </a:r>
            <a:r>
              <a:rPr lang="en-US" sz="2200" dirty="0" err="1"/>
              <a:t>có</a:t>
            </a:r>
            <a:r>
              <a:rPr lang="en-US" sz="2200" dirty="0"/>
              <a:t> </a:t>
            </a:r>
            <a:r>
              <a:rPr lang="en-US" sz="2200" dirty="0" err="1"/>
              <a:t>vị</a:t>
            </a:r>
            <a:r>
              <a:rPr lang="en-US" sz="2200" dirty="0"/>
              <a:t> </a:t>
            </a:r>
            <a:r>
              <a:rPr lang="en-US" sz="2200" dirty="0" err="1"/>
              <a:t>thế</a:t>
            </a:r>
            <a:r>
              <a:rPr lang="en-US" sz="2200" dirty="0"/>
              <a:t> </a:t>
            </a:r>
            <a:r>
              <a:rPr lang="en-US" sz="2200" dirty="0" err="1"/>
              <a:t>cao</a:t>
            </a:r>
            <a:r>
              <a:rPr lang="en-US" sz="2200" dirty="0"/>
              <a:t> </a:t>
            </a:r>
            <a:r>
              <a:rPr lang="en-US" sz="2200" dirty="0" err="1"/>
              <a:t>trong</a:t>
            </a:r>
            <a:r>
              <a:rPr lang="en-US" sz="2200" dirty="0"/>
              <a:t> </a:t>
            </a:r>
            <a:r>
              <a:rPr lang="en-US" sz="2200" dirty="0" err="1"/>
              <a:t>xã</a:t>
            </a:r>
            <a:r>
              <a:rPr lang="en-US" sz="2200" dirty="0"/>
              <a:t> </a:t>
            </a:r>
            <a:r>
              <a:rPr lang="en-US" sz="2200" dirty="0" err="1"/>
              <a:t>hội</a:t>
            </a:r>
            <a:r>
              <a:rPr lang="en-US" sz="2200" dirty="0"/>
              <a:t>.</a:t>
            </a:r>
            <a:endParaRPr lang="en-US" sz="2200" b="1" dirty="0"/>
          </a:p>
        </p:txBody>
      </p:sp>
    </p:spTree>
  </p:cSld>
  <p:clrMapOvr>
    <a:masterClrMapping/>
  </p:clrMapOvr>
  <p:transition>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685800"/>
            <a:ext cx="8229600" cy="914400"/>
          </a:xfrm>
          <a:prstGeom prst="rect">
            <a:avLst/>
          </a:prstGeom>
          <a:noFill/>
          <a:ln w="9525">
            <a:noFill/>
            <a:miter lim="800000"/>
            <a:headEnd/>
            <a:tailEnd/>
          </a:ln>
        </p:spPr>
        <p:txBody>
          <a:bodyPr anchor="ctr"/>
          <a:lstStyle/>
          <a:p>
            <a:pPr algn="ctr" eaLnBrk="1" hangingPunct="1">
              <a:defRPr/>
            </a:pPr>
            <a:endParaRPr lang="en-US" sz="4400" b="1" kern="0" dirty="0">
              <a:solidFill>
                <a:schemeClr val="tx2"/>
              </a:solidFill>
              <a:ea typeface="+mj-ea"/>
              <a:cs typeface="+mj-cs"/>
            </a:endParaRPr>
          </a:p>
        </p:txBody>
      </p:sp>
      <p:sp>
        <p:nvSpPr>
          <p:cNvPr id="6" name="Rectangle 3"/>
          <p:cNvSpPr txBox="1">
            <a:spLocks noChangeArrowheads="1"/>
          </p:cNvSpPr>
          <p:nvPr/>
        </p:nvSpPr>
        <p:spPr bwMode="auto">
          <a:xfrm>
            <a:off x="457200" y="1600200"/>
            <a:ext cx="8382000" cy="4724400"/>
          </a:xfrm>
          <a:prstGeom prst="rect">
            <a:avLst/>
          </a:prstGeom>
          <a:noFill/>
          <a:ln w="9525">
            <a:noFill/>
            <a:miter lim="800000"/>
            <a:headEnd/>
            <a:tailEnd/>
          </a:ln>
        </p:spPr>
        <p:txBody>
          <a:bodyPr>
            <a:normAutofit/>
          </a:bodyPr>
          <a:lstStyle/>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endParaRPr lang="en-US" sz="2800" kern="0" dirty="0"/>
          </a:p>
        </p:txBody>
      </p:sp>
      <p:sp>
        <p:nvSpPr>
          <p:cNvPr id="11268" name="Title 2"/>
          <p:cNvSpPr>
            <a:spLocks noGrp="1"/>
          </p:cNvSpPr>
          <p:nvPr>
            <p:ph type="title"/>
          </p:nvPr>
        </p:nvSpPr>
        <p:spPr>
          <a:xfrm>
            <a:off x="457200" y="533400"/>
            <a:ext cx="8229600" cy="1143000"/>
          </a:xfrm>
        </p:spPr>
        <p:txBody>
          <a:bodyPr/>
          <a:lstStyle/>
          <a:p>
            <a:r>
              <a:rPr lang="en-US" altLang="en-US" b="1" smtClean="0"/>
              <a:t>Đặt vấn đề (3)</a:t>
            </a:r>
          </a:p>
        </p:txBody>
      </p:sp>
      <p:sp>
        <p:nvSpPr>
          <p:cNvPr id="4" name="Content Placeholder 3"/>
          <p:cNvSpPr>
            <a:spLocks noGrp="1"/>
          </p:cNvSpPr>
          <p:nvPr>
            <p:ph idx="1"/>
          </p:nvPr>
        </p:nvSpPr>
        <p:spPr/>
        <p:txBody>
          <a:bodyPr/>
          <a:lstStyle/>
          <a:p>
            <a:pPr marL="0" indent="0" algn="just">
              <a:lnSpc>
                <a:spcPct val="114000"/>
              </a:lnSpc>
              <a:buNone/>
              <a:defRPr/>
            </a:pPr>
            <a:r>
              <a:rPr lang="en-US" sz="2200" b="1" dirty="0" smtClean="0"/>
              <a:t>3. Xu </a:t>
            </a:r>
            <a:r>
              <a:rPr lang="en-US" sz="2200" b="1" dirty="0" err="1"/>
              <a:t>hướng</a:t>
            </a:r>
            <a:r>
              <a:rPr lang="en-US" sz="2200" b="1" dirty="0"/>
              <a:t> </a:t>
            </a:r>
            <a:r>
              <a:rPr lang="en-US" sz="2200" b="1" dirty="0" err="1"/>
              <a:t>kết</a:t>
            </a:r>
            <a:r>
              <a:rPr lang="en-US" sz="2200" b="1" dirty="0"/>
              <a:t> </a:t>
            </a:r>
            <a:r>
              <a:rPr lang="en-US" sz="2200" b="1" dirty="0" err="1" smtClean="0"/>
              <a:t>hôn</a:t>
            </a:r>
            <a:r>
              <a:rPr lang="en-US" sz="2200" b="1" dirty="0"/>
              <a:t> </a:t>
            </a:r>
            <a:r>
              <a:rPr lang="en-US" sz="2200" b="1" dirty="0" err="1" smtClean="0"/>
              <a:t>tại</a:t>
            </a:r>
            <a:r>
              <a:rPr lang="en-US" sz="2200" b="1" dirty="0" smtClean="0"/>
              <a:t> </a:t>
            </a:r>
            <a:r>
              <a:rPr lang="en-US" sz="2200" b="1" dirty="0" err="1" smtClean="0"/>
              <a:t>Việt</a:t>
            </a:r>
            <a:r>
              <a:rPr lang="en-US" sz="2200" b="1" dirty="0" smtClean="0"/>
              <a:t> Nam</a:t>
            </a:r>
          </a:p>
          <a:p>
            <a:pPr marL="0" indent="0" algn="just">
              <a:lnSpc>
                <a:spcPct val="114000"/>
              </a:lnSpc>
              <a:buFontTx/>
              <a:buNone/>
              <a:defRPr/>
            </a:pPr>
            <a:r>
              <a:rPr lang="en-US" sz="2200" dirty="0" smtClean="0"/>
              <a:t>- </a:t>
            </a:r>
            <a:r>
              <a:rPr lang="en-US" sz="2200" dirty="0" err="1" smtClean="0"/>
              <a:t>Trong</a:t>
            </a:r>
            <a:r>
              <a:rPr lang="en-US" sz="2200" dirty="0" smtClean="0"/>
              <a:t> </a:t>
            </a:r>
            <a:r>
              <a:rPr lang="en-US" sz="2200" dirty="0" err="1" smtClean="0"/>
              <a:t>giai</a:t>
            </a:r>
            <a:r>
              <a:rPr lang="en-US" sz="2200" dirty="0" smtClean="0"/>
              <a:t> </a:t>
            </a:r>
            <a:r>
              <a:rPr lang="en-US" sz="2200" dirty="0" err="1" smtClean="0"/>
              <a:t>đoạn</a:t>
            </a:r>
            <a:r>
              <a:rPr lang="en-US" sz="2200" dirty="0" smtClean="0"/>
              <a:t> 1999 – 2009, </a:t>
            </a:r>
            <a:r>
              <a:rPr lang="en-US" sz="2200" dirty="0" err="1" smtClean="0"/>
              <a:t>tuổi</a:t>
            </a:r>
            <a:r>
              <a:rPr lang="en-US" sz="2200" dirty="0" smtClean="0"/>
              <a:t> </a:t>
            </a:r>
            <a:r>
              <a:rPr lang="en-US" sz="2200" dirty="0" err="1"/>
              <a:t>kết</a:t>
            </a:r>
            <a:r>
              <a:rPr lang="en-US" sz="2200" dirty="0"/>
              <a:t> </a:t>
            </a:r>
            <a:r>
              <a:rPr lang="en-US" sz="2200" dirty="0" err="1"/>
              <a:t>hôn</a:t>
            </a:r>
            <a:r>
              <a:rPr lang="en-US" sz="2200" dirty="0"/>
              <a:t> </a:t>
            </a:r>
            <a:r>
              <a:rPr lang="en-US" sz="2200" dirty="0" err="1"/>
              <a:t>trung</a:t>
            </a:r>
            <a:r>
              <a:rPr lang="en-US" sz="2200" dirty="0"/>
              <a:t> </a:t>
            </a:r>
            <a:r>
              <a:rPr lang="en-US" sz="2200" dirty="0" err="1"/>
              <a:t>bình</a:t>
            </a:r>
            <a:r>
              <a:rPr lang="en-US" sz="2200" dirty="0"/>
              <a:t> </a:t>
            </a:r>
            <a:r>
              <a:rPr lang="en-US" sz="2200" dirty="0" err="1"/>
              <a:t>lần</a:t>
            </a:r>
            <a:r>
              <a:rPr lang="en-US" sz="2200" dirty="0"/>
              <a:t> </a:t>
            </a:r>
            <a:r>
              <a:rPr lang="en-US" sz="2200" dirty="0" err="1"/>
              <a:t>đầu</a:t>
            </a:r>
            <a:r>
              <a:rPr lang="en-US" sz="2200" dirty="0"/>
              <a:t> </a:t>
            </a:r>
            <a:r>
              <a:rPr lang="en-US" sz="2200" dirty="0" err="1"/>
              <a:t>tăng</a:t>
            </a:r>
            <a:r>
              <a:rPr lang="en-US" sz="2200" dirty="0"/>
              <a:t> </a:t>
            </a:r>
            <a:r>
              <a:rPr lang="en-US" sz="2200" dirty="0" err="1" smtClean="0"/>
              <a:t>nhẹ</a:t>
            </a:r>
            <a:r>
              <a:rPr lang="en-US" sz="2200" dirty="0" smtClean="0"/>
              <a:t>, </a:t>
            </a:r>
            <a:r>
              <a:rPr lang="en-US" sz="2200" dirty="0" err="1" smtClean="0"/>
              <a:t>chủ</a:t>
            </a:r>
            <a:r>
              <a:rPr lang="en-US" sz="2200" dirty="0" smtClean="0"/>
              <a:t> </a:t>
            </a:r>
            <a:r>
              <a:rPr lang="en-US" sz="2200" dirty="0" err="1" smtClean="0"/>
              <a:t>yếu</a:t>
            </a:r>
            <a:r>
              <a:rPr lang="en-US" sz="2200" dirty="0" smtClean="0"/>
              <a:t> </a:t>
            </a:r>
            <a:r>
              <a:rPr lang="en-US" sz="2200" dirty="0" err="1" smtClean="0"/>
              <a:t>là</a:t>
            </a:r>
            <a:r>
              <a:rPr lang="en-US" sz="2200" dirty="0" smtClean="0"/>
              <a:t> ở </a:t>
            </a:r>
            <a:r>
              <a:rPr lang="en-US" sz="2200" dirty="0" err="1" smtClean="0"/>
              <a:t>nhóm</a:t>
            </a:r>
            <a:r>
              <a:rPr lang="en-US" sz="2200" dirty="0" smtClean="0"/>
              <a:t> </a:t>
            </a:r>
            <a:r>
              <a:rPr lang="en-US" sz="2200" dirty="0" err="1" smtClean="0"/>
              <a:t>nam</a:t>
            </a:r>
            <a:r>
              <a:rPr lang="en-US" sz="2200" dirty="0" smtClean="0"/>
              <a:t> </a:t>
            </a:r>
            <a:r>
              <a:rPr lang="en-US" sz="2200" dirty="0" err="1" smtClean="0"/>
              <a:t>giới</a:t>
            </a:r>
            <a:r>
              <a:rPr lang="en-US" sz="2200" dirty="0" smtClean="0"/>
              <a:t> (</a:t>
            </a:r>
            <a:r>
              <a:rPr lang="en-US" sz="2200" dirty="0" err="1" smtClean="0"/>
              <a:t>từ</a:t>
            </a:r>
            <a:r>
              <a:rPr lang="en-US" sz="2200" dirty="0" smtClean="0"/>
              <a:t> 25,4 </a:t>
            </a:r>
            <a:r>
              <a:rPr lang="en-US" sz="2200" dirty="0" err="1" smtClean="0"/>
              <a:t>lên</a:t>
            </a:r>
            <a:r>
              <a:rPr lang="en-US" sz="2200" dirty="0" smtClean="0"/>
              <a:t> 26,2)</a:t>
            </a:r>
          </a:p>
          <a:p>
            <a:pPr marL="0" indent="0" algn="just">
              <a:lnSpc>
                <a:spcPct val="114000"/>
              </a:lnSpc>
              <a:buFontTx/>
              <a:buNone/>
              <a:defRPr/>
            </a:pPr>
            <a:r>
              <a:rPr lang="en-US" sz="2200" dirty="0" smtClean="0"/>
              <a:t>- </a:t>
            </a:r>
            <a:r>
              <a:rPr lang="en-US" sz="2200" dirty="0" err="1" smtClean="0"/>
              <a:t>Phụ</a:t>
            </a:r>
            <a:r>
              <a:rPr lang="en-US" sz="2200" dirty="0" smtClean="0"/>
              <a:t> </a:t>
            </a:r>
            <a:r>
              <a:rPr lang="en-US" sz="2200" dirty="0" err="1"/>
              <a:t>nữ</a:t>
            </a:r>
            <a:r>
              <a:rPr lang="en-US" sz="2200" dirty="0"/>
              <a:t> </a:t>
            </a:r>
            <a:r>
              <a:rPr lang="en-US" sz="2200" dirty="0" err="1"/>
              <a:t>nhìn</a:t>
            </a:r>
            <a:r>
              <a:rPr lang="en-US" sz="2200" dirty="0"/>
              <a:t> </a:t>
            </a:r>
            <a:r>
              <a:rPr lang="en-US" sz="2200" dirty="0" err="1"/>
              <a:t>chung</a:t>
            </a:r>
            <a:r>
              <a:rPr lang="en-US" sz="2200" dirty="0"/>
              <a:t> </a:t>
            </a:r>
            <a:r>
              <a:rPr lang="en-US" sz="2200" dirty="0" err="1"/>
              <a:t>có</a:t>
            </a:r>
            <a:r>
              <a:rPr lang="en-US" sz="2200" dirty="0"/>
              <a:t> </a:t>
            </a:r>
            <a:r>
              <a:rPr lang="en-US" sz="2200" dirty="0" err="1"/>
              <a:t>xu</a:t>
            </a:r>
            <a:r>
              <a:rPr lang="en-US" sz="2200" dirty="0"/>
              <a:t> </a:t>
            </a:r>
            <a:r>
              <a:rPr lang="en-US" sz="2200" dirty="0" err="1"/>
              <a:t>hướng</a:t>
            </a:r>
            <a:r>
              <a:rPr lang="en-US" sz="2200" dirty="0"/>
              <a:t> </a:t>
            </a:r>
            <a:r>
              <a:rPr lang="en-US" sz="2200" dirty="0" err="1"/>
              <a:t>kết</a:t>
            </a:r>
            <a:r>
              <a:rPr lang="en-US" sz="2200" dirty="0"/>
              <a:t> </a:t>
            </a:r>
            <a:r>
              <a:rPr lang="en-US" sz="2200" dirty="0" err="1"/>
              <a:t>hôn</a:t>
            </a:r>
            <a:r>
              <a:rPr lang="en-US" sz="2200" dirty="0"/>
              <a:t> </a:t>
            </a:r>
            <a:r>
              <a:rPr lang="en-US" sz="2200" dirty="0" err="1"/>
              <a:t>sớm</a:t>
            </a:r>
            <a:r>
              <a:rPr lang="en-US" sz="2200" dirty="0"/>
              <a:t> </a:t>
            </a:r>
            <a:r>
              <a:rPr lang="en-US" sz="2200" dirty="0" err="1"/>
              <a:t>hơn</a:t>
            </a:r>
            <a:r>
              <a:rPr lang="en-US" sz="2200" dirty="0"/>
              <a:t> </a:t>
            </a:r>
            <a:r>
              <a:rPr lang="en-US" sz="2200" dirty="0" err="1"/>
              <a:t>nam</a:t>
            </a:r>
            <a:r>
              <a:rPr lang="en-US" sz="2200" dirty="0"/>
              <a:t> </a:t>
            </a:r>
            <a:r>
              <a:rPr lang="en-US" sz="2200" dirty="0" err="1"/>
              <a:t>giới</a:t>
            </a:r>
            <a:r>
              <a:rPr lang="en-US" sz="2200" dirty="0"/>
              <a:t> </a:t>
            </a:r>
            <a:r>
              <a:rPr lang="en-US" sz="2200" dirty="0" err="1"/>
              <a:t>mặc</a:t>
            </a:r>
            <a:r>
              <a:rPr lang="en-US" sz="2200" dirty="0"/>
              <a:t> </a:t>
            </a:r>
            <a:r>
              <a:rPr lang="en-US" sz="2200" dirty="0" err="1"/>
              <a:t>dù</a:t>
            </a:r>
            <a:r>
              <a:rPr lang="en-US" sz="2200" dirty="0"/>
              <a:t> </a:t>
            </a:r>
            <a:r>
              <a:rPr lang="en-US" sz="2200" dirty="0" err="1"/>
              <a:t>có</a:t>
            </a:r>
            <a:r>
              <a:rPr lang="en-US" sz="2200" dirty="0"/>
              <a:t> </a:t>
            </a:r>
            <a:r>
              <a:rPr lang="en-US" sz="2200" dirty="0" err="1"/>
              <a:t>thể</a:t>
            </a:r>
            <a:r>
              <a:rPr lang="en-US" sz="2200" dirty="0"/>
              <a:t> </a:t>
            </a:r>
            <a:r>
              <a:rPr lang="en-US" sz="2200" dirty="0" err="1"/>
              <a:t>quan</a:t>
            </a:r>
            <a:r>
              <a:rPr lang="en-US" sz="2200" dirty="0"/>
              <a:t> </a:t>
            </a:r>
            <a:r>
              <a:rPr lang="en-US" sz="2200" dirty="0" err="1"/>
              <a:t>sát</a:t>
            </a:r>
            <a:r>
              <a:rPr lang="en-US" sz="2200" dirty="0"/>
              <a:t> </a:t>
            </a:r>
            <a:r>
              <a:rPr lang="en-US" sz="2200" dirty="0" err="1"/>
              <a:t>thấy</a:t>
            </a:r>
            <a:r>
              <a:rPr lang="en-US" sz="2200" dirty="0"/>
              <a:t> </a:t>
            </a:r>
            <a:r>
              <a:rPr lang="en-US" sz="2200" dirty="0" err="1"/>
              <a:t>sự</a:t>
            </a:r>
            <a:r>
              <a:rPr lang="en-US" sz="2200" dirty="0"/>
              <a:t> </a:t>
            </a:r>
            <a:r>
              <a:rPr lang="en-US" sz="2200" dirty="0" err="1"/>
              <a:t>khác</a:t>
            </a:r>
            <a:r>
              <a:rPr lang="en-US" sz="2200" dirty="0"/>
              <a:t> </a:t>
            </a:r>
            <a:r>
              <a:rPr lang="en-US" sz="2200" dirty="0" err="1"/>
              <a:t>biệt</a:t>
            </a:r>
            <a:r>
              <a:rPr lang="en-US" sz="2200" dirty="0"/>
              <a:t> </a:t>
            </a:r>
            <a:r>
              <a:rPr lang="en-US" sz="2200" dirty="0" err="1"/>
              <a:t>giữa</a:t>
            </a:r>
            <a:r>
              <a:rPr lang="en-US" sz="2200" dirty="0"/>
              <a:t> </a:t>
            </a:r>
            <a:r>
              <a:rPr lang="en-US" sz="2200" dirty="0" err="1"/>
              <a:t>các</a:t>
            </a:r>
            <a:r>
              <a:rPr lang="en-US" sz="2200" dirty="0"/>
              <a:t> </a:t>
            </a:r>
            <a:r>
              <a:rPr lang="en-US" sz="2200" dirty="0" err="1"/>
              <a:t>tỉnh</a:t>
            </a:r>
            <a:r>
              <a:rPr lang="en-US" sz="2200" dirty="0"/>
              <a:t>/</a:t>
            </a:r>
            <a:r>
              <a:rPr lang="en-US" sz="2200" dirty="0" err="1"/>
              <a:t>thành</a:t>
            </a:r>
            <a:r>
              <a:rPr lang="en-US" sz="2200" dirty="0"/>
              <a:t> </a:t>
            </a:r>
            <a:r>
              <a:rPr lang="en-US" sz="2200" dirty="0" err="1"/>
              <a:t>phố</a:t>
            </a:r>
            <a:r>
              <a:rPr lang="en-US" sz="2200" dirty="0"/>
              <a:t>, </a:t>
            </a:r>
            <a:r>
              <a:rPr lang="en-US" sz="2200" dirty="0" err="1"/>
              <a:t>giữa</a:t>
            </a:r>
            <a:r>
              <a:rPr lang="en-US" sz="2200" dirty="0"/>
              <a:t> </a:t>
            </a:r>
            <a:r>
              <a:rPr lang="en-US" sz="2200" dirty="0" err="1"/>
              <a:t>nông</a:t>
            </a:r>
            <a:r>
              <a:rPr lang="en-US" sz="2200" dirty="0"/>
              <a:t> </a:t>
            </a:r>
            <a:r>
              <a:rPr lang="en-US" sz="2200" dirty="0" err="1"/>
              <a:t>thôn</a:t>
            </a:r>
            <a:r>
              <a:rPr lang="en-US" sz="2200" dirty="0"/>
              <a:t> </a:t>
            </a:r>
            <a:r>
              <a:rPr lang="en-US" sz="2200" dirty="0" err="1"/>
              <a:t>và</a:t>
            </a:r>
            <a:r>
              <a:rPr lang="en-US" sz="2200" dirty="0"/>
              <a:t> </a:t>
            </a:r>
            <a:r>
              <a:rPr lang="en-US" sz="2200" dirty="0" err="1"/>
              <a:t>thành</a:t>
            </a:r>
            <a:r>
              <a:rPr lang="en-US" sz="2200" dirty="0"/>
              <a:t> </a:t>
            </a:r>
            <a:r>
              <a:rPr lang="en-US" sz="2200" dirty="0" err="1"/>
              <a:t>thị</a:t>
            </a:r>
            <a:r>
              <a:rPr lang="en-US" sz="2200" dirty="0"/>
              <a:t>.</a:t>
            </a:r>
            <a:endParaRPr lang="en-US" sz="2200" b="1" dirty="0"/>
          </a:p>
        </p:txBody>
      </p:sp>
    </p:spTree>
  </p:cSld>
  <p:clrMapOvr>
    <a:masterClrMapping/>
  </p:clrMapOvr>
  <p:transition>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685800"/>
            <a:ext cx="8229600" cy="914400"/>
          </a:xfrm>
          <a:prstGeom prst="rect">
            <a:avLst/>
          </a:prstGeom>
          <a:noFill/>
          <a:ln w="9525">
            <a:noFill/>
            <a:miter lim="800000"/>
            <a:headEnd/>
            <a:tailEnd/>
          </a:ln>
        </p:spPr>
        <p:txBody>
          <a:bodyPr anchor="ctr"/>
          <a:lstStyle/>
          <a:p>
            <a:pPr algn="ctr" eaLnBrk="1" hangingPunct="1">
              <a:defRPr/>
            </a:pPr>
            <a:endParaRPr lang="en-US" sz="4400" b="1" kern="0" dirty="0">
              <a:solidFill>
                <a:schemeClr val="tx2"/>
              </a:solidFill>
              <a:ea typeface="+mj-ea"/>
              <a:cs typeface="+mj-cs"/>
            </a:endParaRPr>
          </a:p>
        </p:txBody>
      </p:sp>
      <p:sp>
        <p:nvSpPr>
          <p:cNvPr id="6" name="Rectangle 3"/>
          <p:cNvSpPr txBox="1">
            <a:spLocks noChangeArrowheads="1"/>
          </p:cNvSpPr>
          <p:nvPr/>
        </p:nvSpPr>
        <p:spPr bwMode="auto">
          <a:xfrm>
            <a:off x="457200" y="1600200"/>
            <a:ext cx="8382000" cy="4724400"/>
          </a:xfrm>
          <a:prstGeom prst="rect">
            <a:avLst/>
          </a:prstGeom>
          <a:noFill/>
          <a:ln w="9525">
            <a:noFill/>
            <a:miter lim="800000"/>
            <a:headEnd/>
            <a:tailEnd/>
          </a:ln>
        </p:spPr>
        <p:txBody>
          <a:bodyPr>
            <a:normAutofit/>
          </a:bodyPr>
          <a:lstStyle/>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endParaRPr lang="en-US" sz="2800" kern="0" dirty="0"/>
          </a:p>
        </p:txBody>
      </p:sp>
      <p:sp>
        <p:nvSpPr>
          <p:cNvPr id="13316" name="Title 2"/>
          <p:cNvSpPr>
            <a:spLocks noGrp="1"/>
          </p:cNvSpPr>
          <p:nvPr>
            <p:ph type="title"/>
          </p:nvPr>
        </p:nvSpPr>
        <p:spPr>
          <a:xfrm>
            <a:off x="457200" y="533400"/>
            <a:ext cx="8229600" cy="1143000"/>
          </a:xfrm>
        </p:spPr>
        <p:txBody>
          <a:bodyPr/>
          <a:lstStyle/>
          <a:p>
            <a:r>
              <a:rPr lang="en-US" altLang="en-US" b="1" smtClean="0"/>
              <a:t>Đặt vấn đề (4)</a:t>
            </a:r>
          </a:p>
        </p:txBody>
      </p:sp>
      <p:sp>
        <p:nvSpPr>
          <p:cNvPr id="4" name="Content Placeholder 3"/>
          <p:cNvSpPr>
            <a:spLocks noGrp="1"/>
          </p:cNvSpPr>
          <p:nvPr>
            <p:ph idx="1"/>
          </p:nvPr>
        </p:nvSpPr>
        <p:spPr/>
        <p:txBody>
          <a:bodyPr/>
          <a:lstStyle/>
          <a:p>
            <a:pPr marL="0" indent="0" algn="just">
              <a:lnSpc>
                <a:spcPct val="114000"/>
              </a:lnSpc>
              <a:buNone/>
              <a:defRPr/>
            </a:pPr>
            <a:r>
              <a:rPr lang="en-US" sz="2200" b="1" dirty="0" smtClean="0"/>
              <a:t>4. Xu </a:t>
            </a:r>
            <a:r>
              <a:rPr lang="en-US" sz="2200" b="1" dirty="0" err="1"/>
              <a:t>hướng</a:t>
            </a:r>
            <a:r>
              <a:rPr lang="en-US" sz="2200" b="1" dirty="0"/>
              <a:t> </a:t>
            </a:r>
            <a:r>
              <a:rPr lang="en-US" sz="2200" b="1" dirty="0" err="1"/>
              <a:t>ly</a:t>
            </a:r>
            <a:r>
              <a:rPr lang="en-US" sz="2200" b="1" dirty="0"/>
              <a:t> </a:t>
            </a:r>
            <a:r>
              <a:rPr lang="en-US" sz="2200" b="1" dirty="0" err="1"/>
              <a:t>hôn</a:t>
            </a:r>
            <a:r>
              <a:rPr lang="en-US" sz="2200" b="1" dirty="0"/>
              <a:t> </a:t>
            </a:r>
            <a:r>
              <a:rPr lang="en-US" sz="2200" b="1" dirty="0" err="1"/>
              <a:t>trên</a:t>
            </a:r>
            <a:r>
              <a:rPr lang="en-US" sz="2200" b="1" dirty="0"/>
              <a:t> </a:t>
            </a:r>
            <a:r>
              <a:rPr lang="en-US" sz="2200" b="1" dirty="0" err="1"/>
              <a:t>Thế</a:t>
            </a:r>
            <a:r>
              <a:rPr lang="en-US" sz="2200" b="1" dirty="0"/>
              <a:t> </a:t>
            </a:r>
            <a:r>
              <a:rPr lang="en-US" sz="2200" b="1" dirty="0" err="1"/>
              <a:t>giới</a:t>
            </a:r>
            <a:r>
              <a:rPr lang="en-US" sz="2200" b="1" dirty="0"/>
              <a:t> </a:t>
            </a:r>
            <a:r>
              <a:rPr lang="en-US" sz="2200" b="1" dirty="0" err="1"/>
              <a:t>và</a:t>
            </a:r>
            <a:r>
              <a:rPr lang="en-US" sz="2200" b="1" dirty="0"/>
              <a:t> </a:t>
            </a:r>
            <a:r>
              <a:rPr lang="en-US" sz="2200" b="1" dirty="0" err="1"/>
              <a:t>tại</a:t>
            </a:r>
            <a:r>
              <a:rPr lang="en-US" sz="2200" b="1" dirty="0"/>
              <a:t> </a:t>
            </a:r>
            <a:r>
              <a:rPr lang="en-US" sz="2200" b="1" dirty="0" err="1"/>
              <a:t>Việt</a:t>
            </a:r>
            <a:r>
              <a:rPr lang="en-US" sz="2200" b="1" dirty="0"/>
              <a:t> </a:t>
            </a:r>
            <a:r>
              <a:rPr lang="en-US" sz="2200" b="1" dirty="0" smtClean="0"/>
              <a:t>Nam</a:t>
            </a:r>
            <a:endParaRPr lang="en-US" sz="2200" dirty="0" smtClean="0"/>
          </a:p>
          <a:p>
            <a:pPr algn="just">
              <a:lnSpc>
                <a:spcPct val="114000"/>
              </a:lnSpc>
              <a:buFontTx/>
              <a:buChar char="-"/>
              <a:defRPr/>
            </a:pPr>
            <a:r>
              <a:rPr lang="en-US" sz="2200" dirty="0" err="1"/>
              <a:t>Tình</a:t>
            </a:r>
            <a:r>
              <a:rPr lang="en-US" sz="2200" dirty="0"/>
              <a:t> </a:t>
            </a:r>
            <a:r>
              <a:rPr lang="en-US" sz="2200" dirty="0" err="1"/>
              <a:t>trạng</a:t>
            </a:r>
            <a:r>
              <a:rPr lang="en-US" sz="2200" dirty="0"/>
              <a:t> </a:t>
            </a:r>
            <a:r>
              <a:rPr lang="en-US" sz="2200" dirty="0" err="1"/>
              <a:t>ly</a:t>
            </a:r>
            <a:r>
              <a:rPr lang="en-US" sz="2200" dirty="0"/>
              <a:t> </a:t>
            </a:r>
            <a:r>
              <a:rPr lang="en-US" sz="2200" dirty="0" err="1"/>
              <a:t>hôn</a:t>
            </a:r>
            <a:r>
              <a:rPr lang="en-US" sz="2200" dirty="0"/>
              <a:t> </a:t>
            </a:r>
            <a:r>
              <a:rPr lang="en-US" sz="2200" dirty="0" err="1"/>
              <a:t>lại</a:t>
            </a:r>
            <a:r>
              <a:rPr lang="en-US" sz="2200" dirty="0"/>
              <a:t> </a:t>
            </a:r>
            <a:r>
              <a:rPr lang="en-US" sz="2200" dirty="0" err="1"/>
              <a:t>có</a:t>
            </a:r>
            <a:r>
              <a:rPr lang="en-US" sz="2200" dirty="0"/>
              <a:t> </a:t>
            </a:r>
            <a:r>
              <a:rPr lang="en-US" sz="2200" dirty="0" err="1"/>
              <a:t>xu</a:t>
            </a:r>
            <a:r>
              <a:rPr lang="en-US" sz="2200" dirty="0"/>
              <a:t> </a:t>
            </a:r>
            <a:r>
              <a:rPr lang="en-US" sz="2200" dirty="0" err="1"/>
              <a:t>hướng</a:t>
            </a:r>
            <a:r>
              <a:rPr lang="en-US" sz="2200" dirty="0"/>
              <a:t> </a:t>
            </a:r>
            <a:r>
              <a:rPr lang="en-US" sz="2200" dirty="0" err="1"/>
              <a:t>gia</a:t>
            </a:r>
            <a:r>
              <a:rPr lang="en-US" sz="2200" dirty="0"/>
              <a:t> </a:t>
            </a:r>
            <a:r>
              <a:rPr lang="en-US" sz="2200" dirty="0" err="1"/>
              <a:t>tăng</a:t>
            </a:r>
            <a:r>
              <a:rPr lang="en-US" sz="2200" dirty="0"/>
              <a:t> ở </a:t>
            </a:r>
            <a:r>
              <a:rPr lang="en-US" sz="2200" dirty="0" err="1"/>
              <a:t>nhiều</a:t>
            </a:r>
            <a:r>
              <a:rPr lang="en-US" sz="2200" dirty="0"/>
              <a:t> </a:t>
            </a:r>
            <a:r>
              <a:rPr lang="en-US" sz="2200" dirty="0" err="1"/>
              <a:t>quốc</a:t>
            </a:r>
            <a:r>
              <a:rPr lang="en-US" sz="2200" dirty="0"/>
              <a:t> </a:t>
            </a:r>
            <a:r>
              <a:rPr lang="en-US" sz="2200" dirty="0" err="1"/>
              <a:t>gia</a:t>
            </a:r>
            <a:r>
              <a:rPr lang="en-US" sz="2200" dirty="0"/>
              <a:t> </a:t>
            </a:r>
            <a:r>
              <a:rPr lang="en-US" sz="2200" dirty="0" err="1"/>
              <a:t>trên</a:t>
            </a:r>
            <a:r>
              <a:rPr lang="en-US" sz="2200" dirty="0"/>
              <a:t> </a:t>
            </a:r>
            <a:r>
              <a:rPr lang="en-US" sz="2200" dirty="0" err="1" smtClean="0"/>
              <a:t>thế</a:t>
            </a:r>
            <a:r>
              <a:rPr lang="en-US" sz="2200" dirty="0" smtClean="0"/>
              <a:t> </a:t>
            </a:r>
            <a:r>
              <a:rPr lang="en-US" sz="2200" dirty="0" err="1" smtClean="0"/>
              <a:t>giới</a:t>
            </a:r>
            <a:endParaRPr lang="en-US" sz="2200" dirty="0" smtClean="0"/>
          </a:p>
          <a:p>
            <a:pPr algn="just">
              <a:lnSpc>
                <a:spcPct val="114000"/>
              </a:lnSpc>
              <a:buFontTx/>
              <a:buChar char="-"/>
              <a:defRPr/>
            </a:pPr>
            <a:r>
              <a:rPr lang="en-US" sz="2200" dirty="0" err="1"/>
              <a:t>Những</a:t>
            </a:r>
            <a:r>
              <a:rPr lang="en-US" sz="2200" dirty="0"/>
              <a:t> </a:t>
            </a:r>
            <a:r>
              <a:rPr lang="en-US" sz="2200" dirty="0" err="1"/>
              <a:t>năm</a:t>
            </a:r>
            <a:r>
              <a:rPr lang="en-US" sz="2200" dirty="0"/>
              <a:t> </a:t>
            </a:r>
            <a:r>
              <a:rPr lang="en-US" sz="2200" dirty="0" err="1"/>
              <a:t>gần</a:t>
            </a:r>
            <a:r>
              <a:rPr lang="en-US" sz="2200" dirty="0"/>
              <a:t> </a:t>
            </a:r>
            <a:r>
              <a:rPr lang="en-US" sz="2200" dirty="0" err="1"/>
              <a:t>đây</a:t>
            </a:r>
            <a:r>
              <a:rPr lang="en-US" sz="2200" dirty="0"/>
              <a:t>, </a:t>
            </a:r>
            <a:r>
              <a:rPr lang="en-US" sz="2200" dirty="0" err="1"/>
              <a:t>số</a:t>
            </a:r>
            <a:r>
              <a:rPr lang="en-US" sz="2200" dirty="0"/>
              <a:t> </a:t>
            </a:r>
            <a:r>
              <a:rPr lang="en-US" sz="2200" dirty="0" err="1"/>
              <a:t>lượng</a:t>
            </a:r>
            <a:r>
              <a:rPr lang="en-US" sz="2200" dirty="0"/>
              <a:t> </a:t>
            </a:r>
            <a:r>
              <a:rPr lang="en-US" sz="2200" dirty="0" err="1"/>
              <a:t>các</a:t>
            </a:r>
            <a:r>
              <a:rPr lang="en-US" sz="2200" dirty="0"/>
              <a:t> </a:t>
            </a:r>
            <a:r>
              <a:rPr lang="en-US" sz="2200" dirty="0" err="1"/>
              <a:t>vụ</a:t>
            </a:r>
            <a:r>
              <a:rPr lang="en-US" sz="2200" dirty="0"/>
              <a:t> </a:t>
            </a:r>
            <a:r>
              <a:rPr lang="en-US" sz="2200" dirty="0" err="1"/>
              <a:t>ly</a:t>
            </a:r>
            <a:r>
              <a:rPr lang="en-US" sz="2200" dirty="0"/>
              <a:t> </a:t>
            </a:r>
            <a:r>
              <a:rPr lang="en-US" sz="2200" dirty="0" err="1"/>
              <a:t>hôn</a:t>
            </a:r>
            <a:r>
              <a:rPr lang="en-US" sz="2200" dirty="0"/>
              <a:t> </a:t>
            </a:r>
            <a:r>
              <a:rPr lang="en-US" sz="2200" dirty="0" err="1"/>
              <a:t>tại</a:t>
            </a:r>
            <a:r>
              <a:rPr lang="en-US" sz="2200" dirty="0"/>
              <a:t> </a:t>
            </a:r>
            <a:r>
              <a:rPr lang="en-US" sz="2200" dirty="0" err="1"/>
              <a:t>Việt</a:t>
            </a:r>
            <a:r>
              <a:rPr lang="en-US" sz="2200" dirty="0"/>
              <a:t> Nam </a:t>
            </a:r>
            <a:r>
              <a:rPr lang="en-US" sz="2200" dirty="0" err="1"/>
              <a:t>đang</a:t>
            </a:r>
            <a:r>
              <a:rPr lang="en-US" sz="2200" dirty="0"/>
              <a:t> </a:t>
            </a:r>
            <a:r>
              <a:rPr lang="en-US" sz="2200" dirty="0" err="1"/>
              <a:t>tăng</a:t>
            </a:r>
            <a:r>
              <a:rPr lang="en-US" sz="2200" dirty="0"/>
              <a:t> </a:t>
            </a:r>
            <a:r>
              <a:rPr lang="en-US" sz="2200" dirty="0" err="1" smtClean="0"/>
              <a:t>nhanh</a:t>
            </a:r>
            <a:r>
              <a:rPr lang="en-US" sz="2200" dirty="0" smtClean="0"/>
              <a:t>.</a:t>
            </a:r>
            <a:r>
              <a:rPr lang="en-US" sz="2200" dirty="0"/>
              <a:t> </a:t>
            </a:r>
            <a:r>
              <a:rPr lang="en-US" sz="2200" dirty="0" err="1" smtClean="0"/>
              <a:t>Trong</a:t>
            </a:r>
            <a:r>
              <a:rPr lang="en-US" sz="2200" dirty="0" smtClean="0"/>
              <a:t> </a:t>
            </a:r>
            <a:r>
              <a:rPr lang="en-US" sz="2200" dirty="0" err="1" smtClean="0"/>
              <a:t>đó</a:t>
            </a:r>
            <a:r>
              <a:rPr lang="en-US" sz="2200" dirty="0" smtClean="0"/>
              <a:t>, </a:t>
            </a:r>
            <a:r>
              <a:rPr lang="en-US" sz="2200" dirty="0" err="1" smtClean="0"/>
              <a:t>tỷ</a:t>
            </a:r>
            <a:r>
              <a:rPr lang="en-US" sz="2200" dirty="0" smtClean="0"/>
              <a:t> </a:t>
            </a:r>
            <a:r>
              <a:rPr lang="en-US" sz="2200" dirty="0" err="1"/>
              <a:t>lệ</a:t>
            </a:r>
            <a:r>
              <a:rPr lang="en-US" sz="2200" dirty="0"/>
              <a:t> </a:t>
            </a:r>
            <a:r>
              <a:rPr lang="en-US" sz="2200" dirty="0" err="1"/>
              <a:t>ly</a:t>
            </a:r>
            <a:r>
              <a:rPr lang="en-US" sz="2200" dirty="0"/>
              <a:t> </a:t>
            </a:r>
            <a:r>
              <a:rPr lang="en-US" sz="2200" dirty="0" err="1"/>
              <a:t>dị</a:t>
            </a:r>
            <a:r>
              <a:rPr lang="en-US" sz="2200" dirty="0"/>
              <a:t>/</a:t>
            </a:r>
            <a:r>
              <a:rPr lang="en-US" sz="2200" dirty="0" err="1"/>
              <a:t>ly</a:t>
            </a:r>
            <a:r>
              <a:rPr lang="en-US" sz="2200" dirty="0"/>
              <a:t> </a:t>
            </a:r>
            <a:r>
              <a:rPr lang="en-US" sz="2200" dirty="0" err="1"/>
              <a:t>thân</a:t>
            </a:r>
            <a:r>
              <a:rPr lang="en-US" sz="2200" dirty="0"/>
              <a:t> ở </a:t>
            </a:r>
            <a:r>
              <a:rPr lang="en-US" sz="2200" dirty="0" err="1"/>
              <a:t>nữ</a:t>
            </a:r>
            <a:r>
              <a:rPr lang="en-US" sz="2200" dirty="0"/>
              <a:t> </a:t>
            </a:r>
            <a:r>
              <a:rPr lang="en-US" sz="2200" dirty="0" err="1"/>
              <a:t>giới</a:t>
            </a:r>
            <a:r>
              <a:rPr lang="en-US" sz="2200" dirty="0"/>
              <a:t> </a:t>
            </a:r>
            <a:r>
              <a:rPr lang="en-US" sz="2200" dirty="0" err="1"/>
              <a:t>luôn</a:t>
            </a:r>
            <a:r>
              <a:rPr lang="en-US" sz="2200" dirty="0"/>
              <a:t> </a:t>
            </a:r>
            <a:r>
              <a:rPr lang="en-US" sz="2200" dirty="0" err="1"/>
              <a:t>cao</a:t>
            </a:r>
            <a:r>
              <a:rPr lang="en-US" sz="2200" dirty="0"/>
              <a:t> </a:t>
            </a:r>
            <a:r>
              <a:rPr lang="en-US" sz="2200" dirty="0" err="1"/>
              <a:t>hơn</a:t>
            </a:r>
            <a:r>
              <a:rPr lang="en-US" sz="2200" dirty="0"/>
              <a:t> so </a:t>
            </a:r>
            <a:r>
              <a:rPr lang="en-US" sz="2200" dirty="0" err="1"/>
              <a:t>với</a:t>
            </a:r>
            <a:r>
              <a:rPr lang="en-US" sz="2200" dirty="0"/>
              <a:t> </a:t>
            </a:r>
            <a:r>
              <a:rPr lang="en-US" sz="2200" dirty="0" err="1"/>
              <a:t>nam</a:t>
            </a:r>
            <a:r>
              <a:rPr lang="en-US" sz="2200" dirty="0"/>
              <a:t> </a:t>
            </a:r>
            <a:r>
              <a:rPr lang="en-US" sz="2200" dirty="0" err="1" smtClean="0"/>
              <a:t>giới</a:t>
            </a:r>
            <a:endParaRPr lang="en-US" sz="2200" dirty="0" smtClean="0"/>
          </a:p>
          <a:p>
            <a:pPr marL="0" indent="0" algn="just">
              <a:lnSpc>
                <a:spcPct val="114000"/>
              </a:lnSpc>
              <a:buNone/>
              <a:defRPr/>
            </a:pPr>
            <a:endParaRPr lang="en-US" sz="2200" b="1" dirty="0"/>
          </a:p>
        </p:txBody>
      </p:sp>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4191000"/>
            <a:ext cx="5285105" cy="2581275"/>
          </a:xfrm>
          <a:prstGeom prst="rect">
            <a:avLst/>
          </a:prstGeom>
          <a:noFill/>
          <a:ln>
            <a:noFill/>
          </a:ln>
        </p:spPr>
      </p:pic>
    </p:spTree>
  </p:cSld>
  <p:clrMapOvr>
    <a:masterClrMapping/>
  </p:clrMapOvr>
  <p:transition>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685800"/>
            <a:ext cx="8229600" cy="914400"/>
          </a:xfrm>
          <a:prstGeom prst="rect">
            <a:avLst/>
          </a:prstGeom>
          <a:noFill/>
          <a:ln w="9525">
            <a:noFill/>
            <a:miter lim="800000"/>
            <a:headEnd/>
            <a:tailEnd/>
          </a:ln>
        </p:spPr>
        <p:txBody>
          <a:bodyPr anchor="ctr"/>
          <a:lstStyle/>
          <a:p>
            <a:pPr algn="ctr" eaLnBrk="1" hangingPunct="1">
              <a:defRPr/>
            </a:pPr>
            <a:endParaRPr lang="en-US" sz="4400" b="1" kern="0" dirty="0">
              <a:solidFill>
                <a:schemeClr val="tx2"/>
              </a:solidFill>
              <a:ea typeface="+mj-ea"/>
              <a:cs typeface="+mj-cs"/>
            </a:endParaRPr>
          </a:p>
        </p:txBody>
      </p:sp>
      <p:sp>
        <p:nvSpPr>
          <p:cNvPr id="6" name="Rectangle 3"/>
          <p:cNvSpPr txBox="1">
            <a:spLocks noChangeArrowheads="1"/>
          </p:cNvSpPr>
          <p:nvPr/>
        </p:nvSpPr>
        <p:spPr bwMode="auto">
          <a:xfrm>
            <a:off x="457200" y="1600200"/>
            <a:ext cx="8382000" cy="4724400"/>
          </a:xfrm>
          <a:prstGeom prst="rect">
            <a:avLst/>
          </a:prstGeom>
          <a:noFill/>
          <a:ln w="9525">
            <a:noFill/>
            <a:miter lim="800000"/>
            <a:headEnd/>
            <a:tailEnd/>
          </a:ln>
        </p:spPr>
        <p:txBody>
          <a:bodyPr>
            <a:normAutofit/>
          </a:bodyPr>
          <a:lstStyle/>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endParaRPr lang="en-US" sz="2800" kern="0" dirty="0"/>
          </a:p>
        </p:txBody>
      </p:sp>
      <p:sp>
        <p:nvSpPr>
          <p:cNvPr id="15364" name="Title 2"/>
          <p:cNvSpPr>
            <a:spLocks noGrp="1"/>
          </p:cNvSpPr>
          <p:nvPr>
            <p:ph type="title"/>
          </p:nvPr>
        </p:nvSpPr>
        <p:spPr>
          <a:xfrm>
            <a:off x="457200" y="533400"/>
            <a:ext cx="8229600" cy="1143000"/>
          </a:xfrm>
        </p:spPr>
        <p:txBody>
          <a:bodyPr/>
          <a:lstStyle/>
          <a:p>
            <a:r>
              <a:rPr lang="en-US" altLang="en-US" b="1" smtClean="0"/>
              <a:t>Đặt vấn đề (5)</a:t>
            </a:r>
          </a:p>
        </p:txBody>
      </p:sp>
      <p:sp>
        <p:nvSpPr>
          <p:cNvPr id="15365" name="Content Placeholder 3"/>
          <p:cNvSpPr>
            <a:spLocks noGrp="1"/>
          </p:cNvSpPr>
          <p:nvPr>
            <p:ph idx="1"/>
          </p:nvPr>
        </p:nvSpPr>
        <p:spPr/>
        <p:txBody>
          <a:bodyPr/>
          <a:lstStyle/>
          <a:p>
            <a:pPr marL="0" indent="0" algn="just">
              <a:buNone/>
            </a:pPr>
            <a:r>
              <a:rPr lang="en-US" altLang="en-US" sz="2200" b="1" dirty="0" smtClean="0"/>
              <a:t>5. </a:t>
            </a:r>
            <a:r>
              <a:rPr lang="en-US" altLang="en-US" sz="2200" b="1" dirty="0" err="1" smtClean="0"/>
              <a:t>Các</a:t>
            </a:r>
            <a:r>
              <a:rPr lang="en-US" altLang="en-US" sz="2200" b="1" dirty="0" smtClean="0"/>
              <a:t> </a:t>
            </a:r>
            <a:r>
              <a:rPr lang="en-US" altLang="en-US" sz="2200" b="1" dirty="0" err="1" smtClean="0"/>
              <a:t>yếu</a:t>
            </a:r>
            <a:r>
              <a:rPr lang="en-US" altLang="en-US" sz="2200" b="1" dirty="0" smtClean="0"/>
              <a:t> </a:t>
            </a:r>
            <a:r>
              <a:rPr lang="en-US" altLang="en-US" sz="2200" b="1" dirty="0" err="1" smtClean="0"/>
              <a:t>tố</a:t>
            </a:r>
            <a:r>
              <a:rPr lang="en-US" altLang="en-US" sz="2200" b="1" dirty="0" smtClean="0"/>
              <a:t> </a:t>
            </a:r>
            <a:r>
              <a:rPr lang="en-US" altLang="en-US" sz="2200" b="1" dirty="0" err="1" smtClean="0"/>
              <a:t>có</a:t>
            </a:r>
            <a:r>
              <a:rPr lang="en-US" altLang="en-US" sz="2200" b="1" dirty="0" smtClean="0"/>
              <a:t> </a:t>
            </a:r>
            <a:r>
              <a:rPr lang="en-US" altLang="en-US" sz="2200" b="1" dirty="0" err="1" smtClean="0"/>
              <a:t>liên</a:t>
            </a:r>
            <a:r>
              <a:rPr lang="en-US" altLang="en-US" sz="2200" b="1" dirty="0" smtClean="0"/>
              <a:t> </a:t>
            </a:r>
            <a:r>
              <a:rPr lang="en-US" altLang="en-US" sz="2200" b="1" dirty="0" err="1" smtClean="0"/>
              <a:t>quan</a:t>
            </a:r>
            <a:r>
              <a:rPr lang="en-US" altLang="en-US" sz="2200" b="1" dirty="0" smtClean="0"/>
              <a:t> </a:t>
            </a:r>
            <a:r>
              <a:rPr lang="en-US" altLang="en-US" sz="2200" b="1" dirty="0" err="1" smtClean="0"/>
              <a:t>tới</a:t>
            </a:r>
            <a:r>
              <a:rPr lang="en-US" altLang="en-US" sz="2200" b="1" dirty="0" smtClean="0"/>
              <a:t> </a:t>
            </a:r>
            <a:r>
              <a:rPr lang="en-US" altLang="en-US" sz="2200" b="1" dirty="0" err="1" smtClean="0"/>
              <a:t>quyết</a:t>
            </a:r>
            <a:r>
              <a:rPr lang="en-US" altLang="en-US" sz="2200" b="1" dirty="0" smtClean="0"/>
              <a:t> </a:t>
            </a:r>
            <a:r>
              <a:rPr lang="en-US" altLang="en-US" sz="2200" b="1" dirty="0" err="1" smtClean="0"/>
              <a:t>định</a:t>
            </a:r>
            <a:r>
              <a:rPr lang="en-US" altLang="en-US" sz="2200" b="1" dirty="0" smtClean="0"/>
              <a:t> </a:t>
            </a:r>
            <a:r>
              <a:rPr lang="en-US" altLang="en-US" sz="2200" b="1" dirty="0" err="1" smtClean="0"/>
              <a:t>ly</a:t>
            </a:r>
            <a:r>
              <a:rPr lang="en-US" altLang="en-US" sz="2200" b="1" dirty="0" smtClean="0"/>
              <a:t> </a:t>
            </a:r>
            <a:r>
              <a:rPr lang="en-US" altLang="en-US" sz="2200" b="1" dirty="0" err="1" smtClean="0"/>
              <a:t>hôn</a:t>
            </a:r>
            <a:r>
              <a:rPr lang="en-US" altLang="en-US" sz="2200" b="1" dirty="0" smtClean="0"/>
              <a:t> </a:t>
            </a:r>
            <a:r>
              <a:rPr lang="en-US" altLang="en-US" sz="2200" b="1" dirty="0" err="1" smtClean="0"/>
              <a:t>của</a:t>
            </a:r>
            <a:r>
              <a:rPr lang="en-US" altLang="en-US" sz="2200" b="1" dirty="0" smtClean="0"/>
              <a:t> </a:t>
            </a:r>
            <a:r>
              <a:rPr lang="en-US" altLang="en-US" sz="2200" b="1" dirty="0" err="1" smtClean="0"/>
              <a:t>các</a:t>
            </a:r>
            <a:r>
              <a:rPr lang="en-US" altLang="en-US" sz="2200" b="1" dirty="0" smtClean="0"/>
              <a:t> </a:t>
            </a:r>
            <a:r>
              <a:rPr lang="en-US" altLang="en-US" sz="2200" b="1" dirty="0" err="1" smtClean="0"/>
              <a:t>cặp</a:t>
            </a:r>
            <a:r>
              <a:rPr lang="en-US" altLang="en-US" sz="2200" b="1" dirty="0" smtClean="0"/>
              <a:t> </a:t>
            </a:r>
            <a:r>
              <a:rPr lang="en-US" altLang="en-US" sz="2200" b="1" dirty="0" err="1" smtClean="0"/>
              <a:t>vợ</a:t>
            </a:r>
            <a:r>
              <a:rPr lang="en-US" altLang="en-US" sz="2200" b="1" dirty="0" smtClean="0"/>
              <a:t> </a:t>
            </a:r>
            <a:r>
              <a:rPr lang="en-US" altLang="en-US" sz="2200" b="1" dirty="0" err="1" smtClean="0"/>
              <a:t>chồng</a:t>
            </a:r>
            <a:endParaRPr lang="en-US" altLang="en-US" sz="2200" b="1" dirty="0" smtClean="0"/>
          </a:p>
          <a:p>
            <a:pPr lvl="1" algn="just"/>
            <a:r>
              <a:rPr lang="en-US" altLang="en-US" sz="2200" dirty="0" err="1" smtClean="0"/>
              <a:t>Tuổi</a:t>
            </a:r>
            <a:r>
              <a:rPr lang="en-US" altLang="en-US" sz="2200" dirty="0" smtClean="0"/>
              <a:t> </a:t>
            </a:r>
            <a:r>
              <a:rPr lang="en-US" altLang="en-US" sz="2200" dirty="0" err="1" smtClean="0"/>
              <a:t>kết</a:t>
            </a:r>
            <a:r>
              <a:rPr lang="en-US" altLang="en-US" sz="2200" dirty="0" smtClean="0"/>
              <a:t> </a:t>
            </a:r>
            <a:r>
              <a:rPr lang="en-US" altLang="en-US" sz="2200" dirty="0" err="1" smtClean="0"/>
              <a:t>hôn</a:t>
            </a:r>
            <a:endParaRPr lang="en-US" altLang="en-US" sz="2200" dirty="0" smtClean="0"/>
          </a:p>
          <a:p>
            <a:pPr lvl="1" algn="just"/>
            <a:r>
              <a:rPr lang="en-US" altLang="en-US" sz="2200" dirty="0" err="1" smtClean="0"/>
              <a:t>Trình</a:t>
            </a:r>
            <a:r>
              <a:rPr lang="en-US" altLang="en-US" sz="2200" dirty="0" smtClean="0"/>
              <a:t> </a:t>
            </a:r>
            <a:r>
              <a:rPr lang="en-US" altLang="en-US" sz="2200" dirty="0" err="1" smtClean="0"/>
              <a:t>độ</a:t>
            </a:r>
            <a:r>
              <a:rPr lang="en-US" altLang="en-US" sz="2200" dirty="0" smtClean="0"/>
              <a:t> </a:t>
            </a:r>
            <a:r>
              <a:rPr lang="en-US" altLang="en-US" sz="2200" dirty="0" err="1" smtClean="0"/>
              <a:t>học</a:t>
            </a:r>
            <a:r>
              <a:rPr lang="en-US" altLang="en-US" sz="2200" dirty="0" smtClean="0"/>
              <a:t> </a:t>
            </a:r>
            <a:r>
              <a:rPr lang="en-US" altLang="en-US" sz="2200" dirty="0" err="1" smtClean="0"/>
              <a:t>vấn</a:t>
            </a:r>
            <a:endParaRPr lang="en-US" altLang="en-US" sz="2200" dirty="0" smtClean="0"/>
          </a:p>
          <a:p>
            <a:pPr lvl="1" algn="just"/>
            <a:r>
              <a:rPr lang="en-US" altLang="en-US" sz="2200" dirty="0" smtClean="0"/>
              <a:t>Thu </a:t>
            </a:r>
            <a:r>
              <a:rPr lang="en-US" altLang="en-US" sz="2200" dirty="0" err="1" smtClean="0"/>
              <a:t>nhập</a:t>
            </a:r>
            <a:r>
              <a:rPr lang="en-US" altLang="en-US" sz="2200" dirty="0" smtClean="0"/>
              <a:t>/</a:t>
            </a:r>
            <a:r>
              <a:rPr lang="en-US" altLang="en-US" sz="2200" dirty="0" err="1" smtClean="0"/>
              <a:t>việc</a:t>
            </a:r>
            <a:r>
              <a:rPr lang="en-US" altLang="en-US" sz="2200" dirty="0" smtClean="0"/>
              <a:t> </a:t>
            </a:r>
            <a:r>
              <a:rPr lang="en-US" altLang="en-US" sz="2200" dirty="0" err="1" smtClean="0"/>
              <a:t>làm</a:t>
            </a:r>
            <a:endParaRPr lang="en-US" altLang="en-US" sz="2200" dirty="0" smtClean="0"/>
          </a:p>
          <a:p>
            <a:pPr lvl="1" algn="just"/>
            <a:r>
              <a:rPr lang="en-US" altLang="en-US" sz="2200" dirty="0" err="1" smtClean="0"/>
              <a:t>Việc</a:t>
            </a:r>
            <a:r>
              <a:rPr lang="en-US" altLang="en-US" sz="2200" dirty="0" smtClean="0"/>
              <a:t> </a:t>
            </a:r>
            <a:r>
              <a:rPr lang="en-US" altLang="en-US" sz="2200" dirty="0" err="1" smtClean="0"/>
              <a:t>có</a:t>
            </a:r>
            <a:r>
              <a:rPr lang="en-US" altLang="en-US" sz="2200" dirty="0" smtClean="0"/>
              <a:t> </a:t>
            </a:r>
            <a:r>
              <a:rPr lang="en-US" altLang="en-US" sz="2200" dirty="0" err="1" smtClean="0"/>
              <a:t>bố</a:t>
            </a:r>
            <a:r>
              <a:rPr lang="en-US" altLang="en-US" sz="2200" dirty="0" smtClean="0"/>
              <a:t>/</a:t>
            </a:r>
            <a:r>
              <a:rPr lang="en-US" altLang="en-US" sz="2200" dirty="0" err="1" smtClean="0"/>
              <a:t>mẹ</a:t>
            </a:r>
            <a:r>
              <a:rPr lang="en-US" altLang="en-US" sz="2200" dirty="0" smtClean="0"/>
              <a:t> </a:t>
            </a:r>
            <a:r>
              <a:rPr lang="en-US" altLang="en-US" sz="2200" dirty="0" err="1" smtClean="0"/>
              <a:t>đã</a:t>
            </a:r>
            <a:r>
              <a:rPr lang="en-US" altLang="en-US" sz="2200" dirty="0" smtClean="0"/>
              <a:t> </a:t>
            </a:r>
            <a:r>
              <a:rPr lang="en-US" altLang="en-US" sz="2200" dirty="0" err="1" smtClean="0"/>
              <a:t>từng</a:t>
            </a:r>
            <a:r>
              <a:rPr lang="en-US" altLang="en-US" sz="2200" dirty="0" smtClean="0"/>
              <a:t> </a:t>
            </a:r>
            <a:r>
              <a:rPr lang="en-US" altLang="en-US" sz="2200" dirty="0" err="1" smtClean="0"/>
              <a:t>ly</a:t>
            </a:r>
            <a:r>
              <a:rPr lang="en-US" altLang="en-US" sz="2200" dirty="0" smtClean="0"/>
              <a:t> </a:t>
            </a:r>
            <a:r>
              <a:rPr lang="en-US" altLang="en-US" sz="2200" dirty="0" err="1" smtClean="0"/>
              <a:t>hôn</a:t>
            </a:r>
            <a:endParaRPr lang="en-US" altLang="en-US" sz="2200" dirty="0" smtClean="0"/>
          </a:p>
        </p:txBody>
      </p:sp>
    </p:spTree>
  </p:cSld>
  <p:clrMapOvr>
    <a:masterClrMapping/>
  </p:clrMapOvr>
  <p:transition>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685800"/>
            <a:ext cx="8229600" cy="914400"/>
          </a:xfrm>
          <a:prstGeom prst="rect">
            <a:avLst/>
          </a:prstGeom>
          <a:noFill/>
          <a:ln w="9525">
            <a:noFill/>
            <a:miter lim="800000"/>
            <a:headEnd/>
            <a:tailEnd/>
          </a:ln>
        </p:spPr>
        <p:txBody>
          <a:bodyPr anchor="ctr"/>
          <a:lstStyle/>
          <a:p>
            <a:pPr algn="ctr" eaLnBrk="1" hangingPunct="1">
              <a:defRPr/>
            </a:pPr>
            <a:endParaRPr lang="en-US" sz="4400" b="1" kern="0" dirty="0">
              <a:solidFill>
                <a:schemeClr val="tx2"/>
              </a:solidFill>
              <a:ea typeface="+mj-ea"/>
              <a:cs typeface="+mj-cs"/>
            </a:endParaRPr>
          </a:p>
        </p:txBody>
      </p:sp>
      <p:sp>
        <p:nvSpPr>
          <p:cNvPr id="6" name="Rectangle 3"/>
          <p:cNvSpPr txBox="1">
            <a:spLocks noChangeArrowheads="1"/>
          </p:cNvSpPr>
          <p:nvPr/>
        </p:nvSpPr>
        <p:spPr bwMode="auto">
          <a:xfrm>
            <a:off x="457200" y="1600200"/>
            <a:ext cx="8382000" cy="4724400"/>
          </a:xfrm>
          <a:prstGeom prst="rect">
            <a:avLst/>
          </a:prstGeom>
          <a:noFill/>
          <a:ln w="9525">
            <a:noFill/>
            <a:miter lim="800000"/>
            <a:headEnd/>
            <a:tailEnd/>
          </a:ln>
        </p:spPr>
        <p:txBody>
          <a:bodyPr>
            <a:normAutofit/>
          </a:bodyPr>
          <a:lstStyle/>
          <a:p>
            <a:pPr marL="365760" indent="-256032" algn="just" eaLnBrk="1" fontAlgn="auto" hangingPunct="1">
              <a:lnSpc>
                <a:spcPct val="110000"/>
              </a:lnSpc>
              <a:spcBef>
                <a:spcPct val="20000"/>
              </a:spcBef>
              <a:spcAft>
                <a:spcPts val="0"/>
              </a:spcAft>
              <a:buClr>
                <a:schemeClr val="accent3"/>
              </a:buClr>
              <a:buFont typeface="Courier New" pitchFamily="49" charset="0"/>
              <a:buChar char="o"/>
              <a:defRPr/>
            </a:pPr>
            <a:endParaRPr lang="en-US" sz="2800" kern="0" dirty="0"/>
          </a:p>
        </p:txBody>
      </p:sp>
      <p:sp>
        <p:nvSpPr>
          <p:cNvPr id="15364" name="Title 2"/>
          <p:cNvSpPr>
            <a:spLocks noGrp="1"/>
          </p:cNvSpPr>
          <p:nvPr>
            <p:ph type="title"/>
          </p:nvPr>
        </p:nvSpPr>
        <p:spPr>
          <a:xfrm>
            <a:off x="457200" y="533400"/>
            <a:ext cx="8229600" cy="1143000"/>
          </a:xfrm>
        </p:spPr>
        <p:txBody>
          <a:bodyPr/>
          <a:lstStyle/>
          <a:p>
            <a:r>
              <a:rPr lang="en-US" altLang="en-US" b="1" dirty="0" err="1" smtClean="0"/>
              <a:t>Đặt</a:t>
            </a:r>
            <a:r>
              <a:rPr lang="en-US" altLang="en-US" b="1" dirty="0" smtClean="0"/>
              <a:t> </a:t>
            </a:r>
            <a:r>
              <a:rPr lang="en-US" altLang="en-US" b="1" dirty="0" err="1" smtClean="0"/>
              <a:t>vấn</a:t>
            </a:r>
            <a:r>
              <a:rPr lang="en-US" altLang="en-US" b="1" dirty="0" smtClean="0"/>
              <a:t> </a:t>
            </a:r>
            <a:r>
              <a:rPr lang="en-US" altLang="en-US" b="1" dirty="0" err="1" smtClean="0"/>
              <a:t>đề</a:t>
            </a:r>
            <a:r>
              <a:rPr lang="en-US" altLang="en-US" b="1" dirty="0" smtClean="0"/>
              <a:t> (6)</a:t>
            </a:r>
          </a:p>
        </p:txBody>
      </p:sp>
      <p:sp>
        <p:nvSpPr>
          <p:cNvPr id="15365" name="Content Placeholder 3"/>
          <p:cNvSpPr>
            <a:spLocks noGrp="1"/>
          </p:cNvSpPr>
          <p:nvPr>
            <p:ph idx="1"/>
          </p:nvPr>
        </p:nvSpPr>
        <p:spPr/>
        <p:txBody>
          <a:bodyPr/>
          <a:lstStyle/>
          <a:p>
            <a:pPr marL="0" indent="0" algn="just">
              <a:buNone/>
            </a:pPr>
            <a:r>
              <a:rPr lang="en-US" altLang="en-US" sz="2200" b="1" dirty="0" smtClean="0"/>
              <a:t>6. </a:t>
            </a:r>
            <a:r>
              <a:rPr lang="en-US" altLang="en-US" sz="2200" b="1" dirty="0" err="1" smtClean="0"/>
              <a:t>Thông</a:t>
            </a:r>
            <a:r>
              <a:rPr lang="en-US" altLang="en-US" sz="2200" b="1" dirty="0" smtClean="0"/>
              <a:t> tin </a:t>
            </a:r>
            <a:r>
              <a:rPr lang="en-US" altLang="en-US" sz="2200" b="1" dirty="0" err="1" smtClean="0"/>
              <a:t>chung</a:t>
            </a:r>
            <a:r>
              <a:rPr lang="en-US" altLang="en-US" sz="2200" b="1" dirty="0" smtClean="0"/>
              <a:t> </a:t>
            </a:r>
            <a:r>
              <a:rPr lang="en-US" altLang="en-US" sz="2200" b="1" dirty="0" err="1" smtClean="0"/>
              <a:t>về</a:t>
            </a:r>
            <a:r>
              <a:rPr lang="en-US" altLang="en-US" sz="2200" b="1" dirty="0" smtClean="0"/>
              <a:t> </a:t>
            </a:r>
            <a:r>
              <a:rPr lang="en-US" altLang="en-US" sz="2200" b="1" dirty="0" err="1" smtClean="0"/>
              <a:t>thị</a:t>
            </a:r>
            <a:r>
              <a:rPr lang="en-US" altLang="en-US" sz="2200" b="1" dirty="0" smtClean="0"/>
              <a:t> </a:t>
            </a:r>
            <a:r>
              <a:rPr lang="en-US" altLang="en-US" sz="2200" b="1" dirty="0" err="1" smtClean="0"/>
              <a:t>xã</a:t>
            </a:r>
            <a:r>
              <a:rPr lang="en-US" altLang="en-US" sz="2200" b="1" dirty="0" smtClean="0"/>
              <a:t> </a:t>
            </a:r>
            <a:r>
              <a:rPr lang="en-US" altLang="en-US" sz="2200" b="1" dirty="0" err="1" smtClean="0"/>
              <a:t>Chí</a:t>
            </a:r>
            <a:r>
              <a:rPr lang="en-US" altLang="en-US" sz="2200" b="1" dirty="0" smtClean="0"/>
              <a:t> </a:t>
            </a:r>
            <a:r>
              <a:rPr lang="en-US" altLang="en-US" sz="2200" b="1" dirty="0" err="1" smtClean="0"/>
              <a:t>Linh</a:t>
            </a:r>
            <a:r>
              <a:rPr lang="en-US" altLang="en-US" sz="2200" b="1" dirty="0" smtClean="0"/>
              <a:t> </a:t>
            </a:r>
            <a:r>
              <a:rPr lang="en-US" altLang="en-US" sz="2200" b="1" dirty="0" err="1" smtClean="0"/>
              <a:t>và</a:t>
            </a:r>
            <a:r>
              <a:rPr lang="en-US" altLang="en-US" sz="2200" b="1" dirty="0" smtClean="0"/>
              <a:t> </a:t>
            </a:r>
            <a:r>
              <a:rPr lang="en-US" altLang="en-US" sz="2200" b="1" dirty="0" err="1" smtClean="0"/>
              <a:t>hệ</a:t>
            </a:r>
            <a:r>
              <a:rPr lang="en-US" altLang="en-US" sz="2200" b="1" dirty="0" smtClean="0"/>
              <a:t> </a:t>
            </a:r>
            <a:r>
              <a:rPr lang="en-US" altLang="en-US" sz="2200" b="1" dirty="0" err="1" smtClean="0"/>
              <a:t>thống</a:t>
            </a:r>
            <a:r>
              <a:rPr lang="en-US" altLang="en-US" sz="2200" b="1" dirty="0" smtClean="0"/>
              <a:t> CHILILAB</a:t>
            </a:r>
          </a:p>
          <a:p>
            <a:pPr lvl="1" algn="just"/>
            <a:r>
              <a:rPr lang="en-US" sz="2400" dirty="0" err="1"/>
              <a:t>Thị</a:t>
            </a:r>
            <a:r>
              <a:rPr lang="en-US" sz="2400" dirty="0"/>
              <a:t> </a:t>
            </a:r>
            <a:r>
              <a:rPr lang="en-US" sz="2400" dirty="0" err="1"/>
              <a:t>xã</a:t>
            </a:r>
            <a:r>
              <a:rPr lang="en-US" sz="2400" dirty="0"/>
              <a:t> </a:t>
            </a:r>
            <a:r>
              <a:rPr lang="en-US" sz="2400" dirty="0" err="1"/>
              <a:t>Chí</a:t>
            </a:r>
            <a:r>
              <a:rPr lang="en-US" sz="2400" dirty="0"/>
              <a:t> </a:t>
            </a:r>
            <a:r>
              <a:rPr lang="en-US" sz="2400" dirty="0" err="1"/>
              <a:t>Linh</a:t>
            </a:r>
            <a:r>
              <a:rPr lang="en-US" sz="2400" dirty="0"/>
              <a:t> </a:t>
            </a:r>
            <a:r>
              <a:rPr lang="en-US" sz="2400" dirty="0" err="1"/>
              <a:t>nằm</a:t>
            </a:r>
            <a:r>
              <a:rPr lang="en-US" sz="2400" dirty="0"/>
              <a:t> ở </a:t>
            </a:r>
            <a:r>
              <a:rPr lang="en-US" sz="2400" dirty="0" err="1"/>
              <a:t>phía</a:t>
            </a:r>
            <a:r>
              <a:rPr lang="en-US" sz="2400" dirty="0"/>
              <a:t> </a:t>
            </a:r>
            <a:r>
              <a:rPr lang="en-US" sz="2400" dirty="0" err="1"/>
              <a:t>đông</a:t>
            </a:r>
            <a:r>
              <a:rPr lang="en-US" sz="2400" dirty="0"/>
              <a:t> </a:t>
            </a:r>
            <a:r>
              <a:rPr lang="en-US" sz="2400" dirty="0" err="1"/>
              <a:t>bắc</a:t>
            </a:r>
            <a:r>
              <a:rPr lang="en-US" sz="2400" dirty="0"/>
              <a:t> </a:t>
            </a:r>
            <a:r>
              <a:rPr lang="en-US" sz="2400" dirty="0" err="1"/>
              <a:t>tỉnh</a:t>
            </a:r>
            <a:r>
              <a:rPr lang="en-US" sz="2400" dirty="0"/>
              <a:t> </a:t>
            </a:r>
            <a:r>
              <a:rPr lang="en-US" sz="2400" dirty="0" err="1"/>
              <a:t>Hải</a:t>
            </a:r>
            <a:r>
              <a:rPr lang="en-US" sz="2400" dirty="0"/>
              <a:t> </a:t>
            </a:r>
            <a:r>
              <a:rPr lang="en-US" sz="2400" dirty="0" err="1"/>
              <a:t>Dương</a:t>
            </a:r>
            <a:r>
              <a:rPr lang="en-US" sz="2400" dirty="0"/>
              <a:t>, </a:t>
            </a:r>
            <a:r>
              <a:rPr lang="en-US" sz="2400" dirty="0" err="1"/>
              <a:t>cách</a:t>
            </a:r>
            <a:r>
              <a:rPr lang="en-US" sz="2400" dirty="0"/>
              <a:t> </a:t>
            </a:r>
            <a:r>
              <a:rPr lang="en-US" sz="2400" dirty="0" err="1"/>
              <a:t>trung</a:t>
            </a:r>
            <a:r>
              <a:rPr lang="en-US" sz="2400" dirty="0"/>
              <a:t> </a:t>
            </a:r>
            <a:r>
              <a:rPr lang="en-US" sz="2400" dirty="0" err="1"/>
              <a:t>tâm</a:t>
            </a:r>
            <a:r>
              <a:rPr lang="en-US" sz="2400" dirty="0"/>
              <a:t> </a:t>
            </a:r>
            <a:r>
              <a:rPr lang="en-US" sz="2400" dirty="0" err="1"/>
              <a:t>tỉnh</a:t>
            </a:r>
            <a:r>
              <a:rPr lang="en-US" sz="2400" dirty="0"/>
              <a:t> 40 </a:t>
            </a:r>
            <a:r>
              <a:rPr lang="en-US" sz="2400" dirty="0" smtClean="0"/>
              <a:t>km, </a:t>
            </a:r>
            <a:r>
              <a:rPr lang="en-US" sz="2400" dirty="0" err="1"/>
              <a:t>gồm</a:t>
            </a:r>
            <a:r>
              <a:rPr lang="en-US" sz="2400" dirty="0"/>
              <a:t> 8 </a:t>
            </a:r>
            <a:r>
              <a:rPr lang="en-US" sz="2400" dirty="0" err="1"/>
              <a:t>phường</a:t>
            </a:r>
            <a:r>
              <a:rPr lang="en-US" sz="2400" dirty="0"/>
              <a:t> </a:t>
            </a:r>
            <a:r>
              <a:rPr lang="en-US" sz="2400" dirty="0" err="1"/>
              <a:t>và</a:t>
            </a:r>
            <a:r>
              <a:rPr lang="en-US" sz="2400" dirty="0"/>
              <a:t> 12 </a:t>
            </a:r>
            <a:r>
              <a:rPr lang="en-US" sz="2400" dirty="0" err="1" smtClean="0"/>
              <a:t>xã</a:t>
            </a:r>
            <a:endParaRPr lang="en-US" sz="2400" dirty="0" smtClean="0"/>
          </a:p>
          <a:p>
            <a:pPr lvl="1" algn="just"/>
            <a:r>
              <a:rPr lang="en-US" sz="2400" dirty="0" err="1" smtClean="0"/>
              <a:t>Hệ</a:t>
            </a:r>
            <a:r>
              <a:rPr lang="en-US" sz="2400" dirty="0" smtClean="0"/>
              <a:t> </a:t>
            </a:r>
            <a:r>
              <a:rPr lang="en-US" sz="2400" dirty="0" err="1"/>
              <a:t>thống</a:t>
            </a:r>
            <a:r>
              <a:rPr lang="en-US" sz="2400" dirty="0"/>
              <a:t> </a:t>
            </a:r>
            <a:r>
              <a:rPr lang="en-US" sz="2400" dirty="0" err="1"/>
              <a:t>thí</a:t>
            </a:r>
            <a:r>
              <a:rPr lang="en-US" sz="2400" dirty="0"/>
              <a:t> </a:t>
            </a:r>
            <a:r>
              <a:rPr lang="en-US" sz="2400" dirty="0" err="1"/>
              <a:t>nghiệm</a:t>
            </a:r>
            <a:r>
              <a:rPr lang="en-US" sz="2400" dirty="0"/>
              <a:t> </a:t>
            </a:r>
            <a:r>
              <a:rPr lang="en-US" sz="2400" dirty="0" err="1"/>
              <a:t>thực</a:t>
            </a:r>
            <a:r>
              <a:rPr lang="en-US" sz="2400" dirty="0"/>
              <a:t> </a:t>
            </a:r>
            <a:r>
              <a:rPr lang="en-US" sz="2400" dirty="0" err="1"/>
              <a:t>địa</a:t>
            </a:r>
            <a:r>
              <a:rPr lang="en-US" sz="2400" dirty="0"/>
              <a:t> </a:t>
            </a:r>
            <a:r>
              <a:rPr lang="en-US" sz="2400" dirty="0" err="1"/>
              <a:t>điều</a:t>
            </a:r>
            <a:r>
              <a:rPr lang="en-US" sz="2400" dirty="0"/>
              <a:t> </a:t>
            </a:r>
            <a:r>
              <a:rPr lang="en-US" sz="2400" dirty="0" err="1"/>
              <a:t>tra</a:t>
            </a:r>
            <a:r>
              <a:rPr lang="en-US" sz="2400" dirty="0"/>
              <a:t> </a:t>
            </a:r>
            <a:r>
              <a:rPr lang="en-US" sz="2400" dirty="0" err="1"/>
              <a:t>nhân</a:t>
            </a:r>
            <a:r>
              <a:rPr lang="en-US" sz="2400" dirty="0"/>
              <a:t> </a:t>
            </a:r>
            <a:r>
              <a:rPr lang="en-US" sz="2400" dirty="0" err="1"/>
              <a:t>khẩu</a:t>
            </a:r>
            <a:r>
              <a:rPr lang="en-US" sz="2400" dirty="0"/>
              <a:t> </a:t>
            </a:r>
            <a:r>
              <a:rPr lang="en-US" sz="2400" dirty="0" err="1"/>
              <a:t>và</a:t>
            </a:r>
            <a:r>
              <a:rPr lang="en-US" sz="2400" dirty="0"/>
              <a:t> </a:t>
            </a:r>
            <a:r>
              <a:rPr lang="en-US" sz="2400" dirty="0" err="1"/>
              <a:t>dịch</a:t>
            </a:r>
            <a:r>
              <a:rPr lang="en-US" sz="2400" dirty="0"/>
              <a:t> </a:t>
            </a:r>
            <a:r>
              <a:rPr lang="en-US" sz="2400" dirty="0" err="1"/>
              <a:t>tễ</a:t>
            </a:r>
            <a:r>
              <a:rPr lang="en-US" sz="2400" dirty="0"/>
              <a:t> (</a:t>
            </a:r>
            <a:r>
              <a:rPr lang="en-US" sz="2400" dirty="0" err="1"/>
              <a:t>gọi</a:t>
            </a:r>
            <a:r>
              <a:rPr lang="en-US" sz="2400" dirty="0"/>
              <a:t> </a:t>
            </a:r>
            <a:r>
              <a:rPr lang="en-US" sz="2400" dirty="0" err="1"/>
              <a:t>tắt</a:t>
            </a:r>
            <a:r>
              <a:rPr lang="en-US" sz="2400" dirty="0"/>
              <a:t> </a:t>
            </a:r>
            <a:r>
              <a:rPr lang="en-US" sz="2400" dirty="0" err="1"/>
              <a:t>là</a:t>
            </a:r>
            <a:r>
              <a:rPr lang="en-US" sz="2400" dirty="0"/>
              <a:t> CHILILAB</a:t>
            </a:r>
            <a:r>
              <a:rPr lang="en-US" sz="2400" dirty="0" smtClean="0"/>
              <a:t>) </a:t>
            </a:r>
            <a:r>
              <a:rPr lang="en-US" sz="2400" dirty="0" err="1" smtClean="0"/>
              <a:t>thành</a:t>
            </a:r>
            <a:r>
              <a:rPr lang="en-US" sz="2400" dirty="0" smtClean="0"/>
              <a:t> </a:t>
            </a:r>
            <a:r>
              <a:rPr lang="en-US" sz="2400" dirty="0" err="1" smtClean="0"/>
              <a:t>lập</a:t>
            </a:r>
            <a:r>
              <a:rPr lang="en-US" sz="2400" dirty="0" smtClean="0"/>
              <a:t> </a:t>
            </a:r>
            <a:r>
              <a:rPr lang="en-US" sz="2400" dirty="0" err="1" smtClean="0"/>
              <a:t>vào</a:t>
            </a:r>
            <a:r>
              <a:rPr lang="en-US" sz="2400" dirty="0" smtClean="0"/>
              <a:t> </a:t>
            </a:r>
            <a:r>
              <a:rPr lang="en-US" sz="2400" dirty="0" err="1" smtClean="0"/>
              <a:t>tháng</a:t>
            </a:r>
            <a:r>
              <a:rPr lang="en-US" sz="2400" dirty="0" smtClean="0"/>
              <a:t> 6/2003.</a:t>
            </a:r>
          </a:p>
          <a:p>
            <a:pPr lvl="1" algn="just"/>
            <a:r>
              <a:rPr lang="en-US" sz="2400" dirty="0" err="1"/>
              <a:t>Mục</a:t>
            </a:r>
            <a:r>
              <a:rPr lang="en-US" sz="2400" dirty="0"/>
              <a:t> </a:t>
            </a:r>
            <a:r>
              <a:rPr lang="en-US" sz="2400" dirty="0" err="1"/>
              <a:t>đích</a:t>
            </a:r>
            <a:r>
              <a:rPr lang="en-US" sz="2400" dirty="0"/>
              <a:t> </a:t>
            </a:r>
            <a:r>
              <a:rPr lang="en-US" sz="2400" dirty="0" err="1"/>
              <a:t>của</a:t>
            </a:r>
            <a:r>
              <a:rPr lang="en-US" sz="2400" dirty="0"/>
              <a:t> </a:t>
            </a:r>
            <a:r>
              <a:rPr lang="en-US" sz="2400" dirty="0" err="1"/>
              <a:t>hệ</a:t>
            </a:r>
            <a:r>
              <a:rPr lang="en-US" sz="2400" dirty="0"/>
              <a:t> </a:t>
            </a:r>
            <a:r>
              <a:rPr lang="en-US" sz="2400" dirty="0" err="1"/>
              <a:t>thống</a:t>
            </a:r>
            <a:r>
              <a:rPr lang="en-US" sz="2400" dirty="0"/>
              <a:t> </a:t>
            </a:r>
            <a:r>
              <a:rPr lang="en-US" sz="2400" dirty="0" err="1"/>
              <a:t>là</a:t>
            </a:r>
            <a:r>
              <a:rPr lang="en-US" sz="2400" dirty="0"/>
              <a:t> </a:t>
            </a:r>
            <a:r>
              <a:rPr lang="en-US" sz="2400" dirty="0" err="1"/>
              <a:t>cung</a:t>
            </a:r>
            <a:r>
              <a:rPr lang="en-US" sz="2400" dirty="0"/>
              <a:t> </a:t>
            </a:r>
            <a:r>
              <a:rPr lang="en-US" sz="2400" dirty="0" err="1"/>
              <a:t>cấp</a:t>
            </a:r>
            <a:r>
              <a:rPr lang="en-US" sz="2400" dirty="0"/>
              <a:t> </a:t>
            </a:r>
            <a:r>
              <a:rPr lang="en-US" sz="2400" dirty="0" err="1"/>
              <a:t>những</a:t>
            </a:r>
            <a:r>
              <a:rPr lang="en-US" sz="2400" dirty="0"/>
              <a:t> </a:t>
            </a:r>
            <a:r>
              <a:rPr lang="en-US" sz="2400" dirty="0" err="1"/>
              <a:t>bộ</a:t>
            </a:r>
            <a:r>
              <a:rPr lang="en-US" sz="2400" dirty="0"/>
              <a:t> </a:t>
            </a:r>
            <a:r>
              <a:rPr lang="en-US" sz="2400" dirty="0" err="1"/>
              <a:t>số</a:t>
            </a:r>
            <a:r>
              <a:rPr lang="en-US" sz="2400" dirty="0"/>
              <a:t> </a:t>
            </a:r>
            <a:r>
              <a:rPr lang="en-US" sz="2400" dirty="0" err="1"/>
              <a:t>liệu</a:t>
            </a:r>
            <a:r>
              <a:rPr lang="en-US" sz="2400" dirty="0"/>
              <a:t> </a:t>
            </a:r>
            <a:r>
              <a:rPr lang="en-US" sz="2400" dirty="0" err="1"/>
              <a:t>cơ</a:t>
            </a:r>
            <a:r>
              <a:rPr lang="en-US" sz="2400" dirty="0"/>
              <a:t> </a:t>
            </a:r>
            <a:r>
              <a:rPr lang="en-US" sz="2400" dirty="0" err="1"/>
              <a:t>bản</a:t>
            </a:r>
            <a:r>
              <a:rPr lang="en-US" sz="2400" dirty="0"/>
              <a:t> </a:t>
            </a:r>
            <a:r>
              <a:rPr lang="en-US" sz="2400" dirty="0" err="1"/>
              <a:t>về</a:t>
            </a:r>
            <a:r>
              <a:rPr lang="en-US" sz="2400" dirty="0"/>
              <a:t> </a:t>
            </a:r>
            <a:r>
              <a:rPr lang="en-US" sz="2400" dirty="0" err="1"/>
              <a:t>dân</a:t>
            </a:r>
            <a:r>
              <a:rPr lang="en-US" sz="2400" dirty="0"/>
              <a:t> </a:t>
            </a:r>
            <a:r>
              <a:rPr lang="en-US" sz="2400" dirty="0" err="1"/>
              <a:t>số</a:t>
            </a:r>
            <a:r>
              <a:rPr lang="en-US" sz="2400" dirty="0"/>
              <a:t> </a:t>
            </a:r>
            <a:r>
              <a:rPr lang="en-US" sz="2400" dirty="0" err="1"/>
              <a:t>học</a:t>
            </a:r>
            <a:r>
              <a:rPr lang="en-US" sz="2400" dirty="0"/>
              <a:t>, </a:t>
            </a:r>
            <a:r>
              <a:rPr lang="en-US" sz="2400" dirty="0" err="1"/>
              <a:t>kinh</a:t>
            </a:r>
            <a:r>
              <a:rPr lang="en-US" sz="2400" dirty="0"/>
              <a:t> </a:t>
            </a:r>
            <a:r>
              <a:rPr lang="en-US" sz="2400" dirty="0" err="1"/>
              <a:t>tế</a:t>
            </a:r>
            <a:r>
              <a:rPr lang="en-US" sz="2400" dirty="0"/>
              <a:t> </a:t>
            </a:r>
            <a:r>
              <a:rPr lang="en-US" sz="2400" dirty="0" err="1"/>
              <a:t>văn</a:t>
            </a:r>
            <a:r>
              <a:rPr lang="en-US" sz="2400" dirty="0"/>
              <a:t> </a:t>
            </a:r>
            <a:r>
              <a:rPr lang="en-US" sz="2400" dirty="0" err="1"/>
              <a:t>hóa</a:t>
            </a:r>
            <a:r>
              <a:rPr lang="en-US" sz="2400" dirty="0"/>
              <a:t> </a:t>
            </a:r>
            <a:r>
              <a:rPr lang="en-US" sz="2400" dirty="0" err="1"/>
              <a:t>xã</a:t>
            </a:r>
            <a:r>
              <a:rPr lang="en-US" sz="2400" dirty="0"/>
              <a:t> </a:t>
            </a:r>
            <a:r>
              <a:rPr lang="en-US" sz="2400" dirty="0" err="1"/>
              <a:t>hội</a:t>
            </a:r>
            <a:r>
              <a:rPr lang="en-US" sz="2400" dirty="0"/>
              <a:t> </a:t>
            </a:r>
            <a:r>
              <a:rPr lang="en-US" sz="2400" dirty="0" err="1"/>
              <a:t>và</a:t>
            </a:r>
            <a:r>
              <a:rPr lang="en-US" sz="2400" dirty="0"/>
              <a:t> </a:t>
            </a:r>
            <a:r>
              <a:rPr lang="en-US" sz="2400" dirty="0" err="1"/>
              <a:t>bệnh</a:t>
            </a:r>
            <a:r>
              <a:rPr lang="en-US" sz="2400" dirty="0"/>
              <a:t> </a:t>
            </a:r>
            <a:r>
              <a:rPr lang="en-US" sz="2400" dirty="0" err="1"/>
              <a:t>tật</a:t>
            </a:r>
            <a:r>
              <a:rPr lang="en-US" sz="2400" dirty="0"/>
              <a:t> </a:t>
            </a:r>
            <a:r>
              <a:rPr lang="en-US" sz="2400" dirty="0" err="1"/>
              <a:t>của</a:t>
            </a:r>
            <a:r>
              <a:rPr lang="en-US" sz="2400" dirty="0"/>
              <a:t> </a:t>
            </a:r>
            <a:r>
              <a:rPr lang="en-US" sz="2400" dirty="0" err="1"/>
              <a:t>cộng</a:t>
            </a:r>
            <a:r>
              <a:rPr lang="en-US" sz="2400" dirty="0"/>
              <a:t> </a:t>
            </a:r>
            <a:r>
              <a:rPr lang="en-US" sz="2400" dirty="0" err="1"/>
              <a:t>đồng</a:t>
            </a:r>
            <a:r>
              <a:rPr lang="en-US" sz="2400" dirty="0"/>
              <a:t> </a:t>
            </a:r>
            <a:r>
              <a:rPr lang="en-US" sz="2400" dirty="0" err="1"/>
              <a:t>và</a:t>
            </a:r>
            <a:r>
              <a:rPr lang="en-US" sz="2400" dirty="0"/>
              <a:t> </a:t>
            </a:r>
            <a:r>
              <a:rPr lang="en-US" sz="2400" dirty="0" err="1"/>
              <a:t>theo</a:t>
            </a:r>
            <a:r>
              <a:rPr lang="en-US" sz="2400" dirty="0"/>
              <a:t> </a:t>
            </a:r>
            <a:r>
              <a:rPr lang="en-US" sz="2400" dirty="0" err="1"/>
              <a:t>dõi</a:t>
            </a:r>
            <a:r>
              <a:rPr lang="en-US" sz="2400" dirty="0"/>
              <a:t> </a:t>
            </a:r>
            <a:r>
              <a:rPr lang="en-US" sz="2400" dirty="0" err="1"/>
              <a:t>định</a:t>
            </a:r>
            <a:r>
              <a:rPr lang="en-US" sz="2400" dirty="0"/>
              <a:t> </a:t>
            </a:r>
            <a:r>
              <a:rPr lang="en-US" sz="2400" dirty="0" err="1"/>
              <a:t>kỳ</a:t>
            </a:r>
            <a:r>
              <a:rPr lang="en-US" sz="2400" dirty="0"/>
              <a:t> </a:t>
            </a:r>
            <a:r>
              <a:rPr lang="en-US" sz="2400" dirty="0" err="1"/>
              <a:t>các</a:t>
            </a:r>
            <a:r>
              <a:rPr lang="en-US" sz="2400" dirty="0"/>
              <a:t> </a:t>
            </a:r>
            <a:r>
              <a:rPr lang="en-US" sz="2400" dirty="0" err="1"/>
              <a:t>thông</a:t>
            </a:r>
            <a:r>
              <a:rPr lang="en-US" sz="2400" dirty="0"/>
              <a:t> tin </a:t>
            </a:r>
            <a:r>
              <a:rPr lang="en-US" sz="2400" dirty="0" err="1"/>
              <a:t>cơ</a:t>
            </a:r>
            <a:r>
              <a:rPr lang="en-US" sz="2400" dirty="0"/>
              <a:t> </a:t>
            </a:r>
            <a:r>
              <a:rPr lang="en-US" sz="2400" dirty="0" err="1"/>
              <a:t>bản</a:t>
            </a:r>
            <a:r>
              <a:rPr lang="en-US" sz="2400" dirty="0"/>
              <a:t> </a:t>
            </a:r>
            <a:r>
              <a:rPr lang="en-US" sz="2400" dirty="0" err="1"/>
              <a:t>trên</a:t>
            </a:r>
            <a:r>
              <a:rPr lang="en-US" sz="2400" dirty="0"/>
              <a:t> </a:t>
            </a:r>
            <a:r>
              <a:rPr lang="en-US" sz="2400" dirty="0" err="1"/>
              <a:t>trong</a:t>
            </a:r>
            <a:r>
              <a:rPr lang="en-US" sz="2400" dirty="0"/>
              <a:t> </a:t>
            </a:r>
            <a:r>
              <a:rPr lang="en-US" sz="2400" dirty="0" err="1"/>
              <a:t>khoảng</a:t>
            </a:r>
            <a:r>
              <a:rPr lang="en-US" sz="2400" dirty="0"/>
              <a:t> </a:t>
            </a:r>
            <a:r>
              <a:rPr lang="en-US" sz="2400" dirty="0" err="1"/>
              <a:t>thời</a:t>
            </a:r>
            <a:r>
              <a:rPr lang="en-US" sz="2400" dirty="0"/>
              <a:t> </a:t>
            </a:r>
            <a:r>
              <a:rPr lang="en-US" sz="2400" dirty="0" err="1"/>
              <a:t>gian</a:t>
            </a:r>
            <a:r>
              <a:rPr lang="en-US" sz="2400" dirty="0"/>
              <a:t> </a:t>
            </a:r>
            <a:r>
              <a:rPr lang="en-US" sz="2400" dirty="0" err="1"/>
              <a:t>dài</a:t>
            </a:r>
            <a:r>
              <a:rPr lang="en-US" sz="2400" dirty="0"/>
              <a:t>.</a:t>
            </a:r>
            <a:endParaRPr lang="en-US" altLang="en-US" sz="2200" dirty="0" smtClean="0"/>
          </a:p>
        </p:txBody>
      </p:sp>
    </p:spTree>
    <p:extLst>
      <p:ext uri="{BB962C8B-B14F-4D97-AF65-F5344CB8AC3E}">
        <p14:creationId xmlns:p14="http://schemas.microsoft.com/office/powerpoint/2010/main" val="926787984"/>
      </p:ext>
    </p:extLst>
  </p:cSld>
  <p:clrMapOvr>
    <a:masterClrMapping/>
  </p:clrMapOvr>
  <p:transition>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33400" y="762000"/>
            <a:ext cx="8229600" cy="1066800"/>
          </a:xfrm>
          <a:prstGeom prst="rect">
            <a:avLst/>
          </a:prstGeom>
          <a:noFill/>
          <a:ln w="9525">
            <a:noFill/>
            <a:miter lim="800000"/>
            <a:headEnd/>
            <a:tailEnd/>
          </a:ln>
        </p:spPr>
        <p:txBody>
          <a:bodyPr anchor="ctr"/>
          <a:lstStyle/>
          <a:p>
            <a:pPr algn="ctr" eaLnBrk="1" hangingPunct="1">
              <a:defRPr/>
            </a:pPr>
            <a:r>
              <a:rPr lang="en-US" sz="4400" b="1" kern="0" dirty="0" err="1">
                <a:solidFill>
                  <a:schemeClr val="tx2"/>
                </a:solidFill>
                <a:ea typeface="+mj-ea"/>
                <a:cs typeface="+mj-cs"/>
              </a:rPr>
              <a:t>Mục</a:t>
            </a:r>
            <a:r>
              <a:rPr lang="en-US" sz="4400" b="1" kern="0" dirty="0">
                <a:solidFill>
                  <a:schemeClr val="tx2"/>
                </a:solidFill>
                <a:ea typeface="+mj-ea"/>
                <a:cs typeface="+mj-cs"/>
              </a:rPr>
              <a:t> </a:t>
            </a:r>
            <a:r>
              <a:rPr lang="en-US" sz="4400" b="1" kern="0" dirty="0" err="1">
                <a:solidFill>
                  <a:schemeClr val="tx2"/>
                </a:solidFill>
                <a:ea typeface="+mj-ea"/>
                <a:cs typeface="+mj-cs"/>
              </a:rPr>
              <a:t>tiêu</a:t>
            </a:r>
            <a:r>
              <a:rPr lang="en-US" sz="4400" b="1" kern="0" dirty="0">
                <a:solidFill>
                  <a:schemeClr val="tx2"/>
                </a:solidFill>
                <a:ea typeface="+mj-ea"/>
                <a:cs typeface="+mj-cs"/>
              </a:rPr>
              <a:t> </a:t>
            </a:r>
            <a:r>
              <a:rPr lang="en-US" sz="4400" b="1" kern="0" dirty="0" err="1">
                <a:solidFill>
                  <a:schemeClr val="tx2"/>
                </a:solidFill>
                <a:ea typeface="+mj-ea"/>
                <a:cs typeface="+mj-cs"/>
              </a:rPr>
              <a:t>nghiên</a:t>
            </a:r>
            <a:r>
              <a:rPr lang="en-US" sz="4400" b="1" kern="0" dirty="0">
                <a:solidFill>
                  <a:schemeClr val="tx2"/>
                </a:solidFill>
                <a:ea typeface="+mj-ea"/>
                <a:cs typeface="+mj-cs"/>
              </a:rPr>
              <a:t> </a:t>
            </a:r>
            <a:r>
              <a:rPr lang="en-US" sz="4400" b="1" kern="0" dirty="0" err="1">
                <a:solidFill>
                  <a:schemeClr val="tx2"/>
                </a:solidFill>
                <a:ea typeface="+mj-ea"/>
                <a:cs typeface="+mj-cs"/>
              </a:rPr>
              <a:t>cứu</a:t>
            </a:r>
            <a:endParaRPr lang="en-US" sz="4400" b="1" kern="0" dirty="0">
              <a:solidFill>
                <a:schemeClr val="tx2"/>
              </a:solidFill>
              <a:ea typeface="+mj-ea"/>
              <a:cs typeface="+mj-cs"/>
            </a:endParaRPr>
          </a:p>
        </p:txBody>
      </p:sp>
      <p:sp>
        <p:nvSpPr>
          <p:cNvPr id="3" name="Rectangle 3"/>
          <p:cNvSpPr txBox="1">
            <a:spLocks noChangeArrowheads="1"/>
          </p:cNvSpPr>
          <p:nvPr/>
        </p:nvSpPr>
        <p:spPr bwMode="auto">
          <a:xfrm>
            <a:off x="609600" y="1752600"/>
            <a:ext cx="8153400" cy="4648200"/>
          </a:xfrm>
          <a:prstGeom prst="rect">
            <a:avLst/>
          </a:prstGeom>
          <a:noFill/>
          <a:ln w="9525">
            <a:noFill/>
            <a:miter lim="800000"/>
            <a:headEnd/>
            <a:tailEnd/>
          </a:ln>
        </p:spPr>
        <p:txBody>
          <a:bodyPr/>
          <a:lstStyle/>
          <a:p>
            <a:pPr marL="457200" indent="-457200" algn="just" eaLnBrk="1" hangingPunct="1">
              <a:lnSpc>
                <a:spcPct val="114000"/>
              </a:lnSpc>
              <a:spcAft>
                <a:spcPts val="300"/>
              </a:spcAft>
              <a:buFontTx/>
              <a:buAutoNum type="arabicPeriod"/>
              <a:defRPr/>
            </a:pPr>
            <a:r>
              <a:rPr lang="en-US" sz="2200" dirty="0" err="1"/>
              <a:t>Xây</a:t>
            </a:r>
            <a:r>
              <a:rPr lang="en-US" sz="2200" dirty="0"/>
              <a:t> </a:t>
            </a:r>
            <a:r>
              <a:rPr lang="en-US" sz="2200" dirty="0" err="1"/>
              <a:t>dựng</a:t>
            </a:r>
            <a:r>
              <a:rPr lang="en-US" sz="2200" dirty="0"/>
              <a:t> </a:t>
            </a:r>
            <a:r>
              <a:rPr lang="en-US" sz="2200" dirty="0" err="1"/>
              <a:t>được</a:t>
            </a:r>
            <a:r>
              <a:rPr lang="en-US" sz="2200" dirty="0"/>
              <a:t> </a:t>
            </a:r>
            <a:r>
              <a:rPr lang="en-US" sz="2200" dirty="0" err="1"/>
              <a:t>bộ</a:t>
            </a:r>
            <a:r>
              <a:rPr lang="en-US" sz="2200" dirty="0"/>
              <a:t> </a:t>
            </a:r>
            <a:r>
              <a:rPr lang="en-US" sz="2200" dirty="0" err="1"/>
              <a:t>số</a:t>
            </a:r>
            <a:r>
              <a:rPr lang="en-US" sz="2200" dirty="0"/>
              <a:t> </a:t>
            </a:r>
            <a:r>
              <a:rPr lang="en-US" sz="2200" dirty="0" err="1"/>
              <a:t>liệu</a:t>
            </a:r>
            <a:r>
              <a:rPr lang="en-US" sz="2200" dirty="0"/>
              <a:t> </a:t>
            </a:r>
            <a:r>
              <a:rPr lang="en-US" sz="2200" dirty="0" err="1"/>
              <a:t>tổng</a:t>
            </a:r>
            <a:r>
              <a:rPr lang="en-US" sz="2200" dirty="0"/>
              <a:t> </a:t>
            </a:r>
            <a:r>
              <a:rPr lang="en-US" sz="2200" dirty="0" err="1"/>
              <a:t>hợp</a:t>
            </a:r>
            <a:r>
              <a:rPr lang="en-US" sz="2200" dirty="0"/>
              <a:t> </a:t>
            </a:r>
            <a:r>
              <a:rPr lang="en-US" sz="2200" dirty="0" err="1"/>
              <a:t>chứa</a:t>
            </a:r>
            <a:r>
              <a:rPr lang="en-US" sz="2200" dirty="0"/>
              <a:t> </a:t>
            </a:r>
            <a:r>
              <a:rPr lang="en-US" sz="2200" dirty="0" err="1"/>
              <a:t>thông</a:t>
            </a:r>
            <a:r>
              <a:rPr lang="en-US" sz="2200" dirty="0"/>
              <a:t> tin </a:t>
            </a:r>
            <a:r>
              <a:rPr lang="en-US" sz="2200" dirty="0" err="1"/>
              <a:t>cá</a:t>
            </a:r>
            <a:r>
              <a:rPr lang="en-US" sz="2200" dirty="0"/>
              <a:t> </a:t>
            </a:r>
            <a:r>
              <a:rPr lang="en-US" sz="2200" dirty="0" err="1"/>
              <a:t>nhân</a:t>
            </a:r>
            <a:r>
              <a:rPr lang="en-US" sz="2200" dirty="0"/>
              <a:t> </a:t>
            </a:r>
            <a:r>
              <a:rPr lang="en-US" sz="2200" dirty="0" err="1"/>
              <a:t>và</a:t>
            </a:r>
            <a:r>
              <a:rPr lang="en-US" sz="2200" dirty="0"/>
              <a:t> </a:t>
            </a:r>
            <a:r>
              <a:rPr lang="en-US" sz="2200" dirty="0" err="1"/>
              <a:t>tình</a:t>
            </a:r>
            <a:r>
              <a:rPr lang="en-US" sz="2200" dirty="0"/>
              <a:t> </a:t>
            </a:r>
            <a:r>
              <a:rPr lang="en-US" sz="2200" dirty="0" err="1"/>
              <a:t>trạng</a:t>
            </a:r>
            <a:r>
              <a:rPr lang="en-US" sz="2200" dirty="0"/>
              <a:t> </a:t>
            </a:r>
            <a:r>
              <a:rPr lang="en-US" sz="2200" dirty="0" err="1"/>
              <a:t>hôn</a:t>
            </a:r>
            <a:r>
              <a:rPr lang="en-US" sz="2200" dirty="0"/>
              <a:t> </a:t>
            </a:r>
            <a:r>
              <a:rPr lang="en-US" sz="2200" dirty="0" err="1"/>
              <a:t>nhân</a:t>
            </a:r>
            <a:r>
              <a:rPr lang="en-US" sz="2200" dirty="0"/>
              <a:t> </a:t>
            </a:r>
            <a:r>
              <a:rPr lang="en-US" sz="2200" dirty="0" err="1"/>
              <a:t>của</a:t>
            </a:r>
            <a:r>
              <a:rPr lang="en-US" sz="2200" dirty="0"/>
              <a:t> </a:t>
            </a:r>
            <a:r>
              <a:rPr lang="en-US" sz="2200" dirty="0" err="1"/>
              <a:t>đối</a:t>
            </a:r>
            <a:r>
              <a:rPr lang="en-US" sz="2200" dirty="0"/>
              <a:t> </a:t>
            </a:r>
            <a:r>
              <a:rPr lang="en-US" sz="2200" dirty="0" err="1"/>
              <a:t>tượng</a:t>
            </a:r>
            <a:r>
              <a:rPr lang="en-US" sz="2200" dirty="0"/>
              <a:t> </a:t>
            </a:r>
            <a:r>
              <a:rPr lang="en-US" sz="2200" dirty="0" err="1"/>
              <a:t>theo</a:t>
            </a:r>
            <a:r>
              <a:rPr lang="en-US" sz="2200" dirty="0"/>
              <a:t> </a:t>
            </a:r>
            <a:r>
              <a:rPr lang="en-US" sz="2200" dirty="0" err="1"/>
              <a:t>dõi</a:t>
            </a:r>
            <a:r>
              <a:rPr lang="en-US" sz="2200" dirty="0"/>
              <a:t> </a:t>
            </a:r>
            <a:r>
              <a:rPr lang="en-US" sz="2200" dirty="0" err="1"/>
              <a:t>tại</a:t>
            </a:r>
            <a:r>
              <a:rPr lang="en-US" sz="2200" dirty="0"/>
              <a:t> CHILILAB </a:t>
            </a:r>
            <a:r>
              <a:rPr lang="en-US" sz="2200" dirty="0" err="1"/>
              <a:t>trong</a:t>
            </a:r>
            <a:r>
              <a:rPr lang="en-US" sz="2200" dirty="0"/>
              <a:t> </a:t>
            </a:r>
            <a:r>
              <a:rPr lang="en-US" sz="2200" dirty="0" err="1"/>
              <a:t>thời</a:t>
            </a:r>
            <a:r>
              <a:rPr lang="en-US" sz="2200" dirty="0"/>
              <a:t> </a:t>
            </a:r>
            <a:r>
              <a:rPr lang="en-US" sz="2200" dirty="0" err="1"/>
              <a:t>gian</a:t>
            </a:r>
            <a:r>
              <a:rPr lang="en-US" sz="2200" dirty="0"/>
              <a:t> </a:t>
            </a:r>
            <a:r>
              <a:rPr lang="en-US" sz="2200" dirty="0" err="1"/>
              <a:t>từ</a:t>
            </a:r>
            <a:r>
              <a:rPr lang="en-US" sz="2200" dirty="0"/>
              <a:t> 2004 - 2013</a:t>
            </a:r>
          </a:p>
          <a:p>
            <a:pPr marL="457200" indent="-457200" algn="just" eaLnBrk="1" hangingPunct="1">
              <a:lnSpc>
                <a:spcPct val="114000"/>
              </a:lnSpc>
              <a:spcAft>
                <a:spcPts val="300"/>
              </a:spcAft>
              <a:buFontTx/>
              <a:buAutoNum type="arabicPeriod"/>
              <a:defRPr/>
            </a:pPr>
            <a:r>
              <a:rPr lang="en-US" sz="2200" dirty="0" err="1"/>
              <a:t>Mô</a:t>
            </a:r>
            <a:r>
              <a:rPr lang="en-US" sz="2200" dirty="0"/>
              <a:t> </a:t>
            </a:r>
            <a:r>
              <a:rPr lang="en-US" sz="2200" dirty="0" err="1"/>
              <a:t>tả</a:t>
            </a:r>
            <a:r>
              <a:rPr lang="en-US" sz="2200" dirty="0"/>
              <a:t> </a:t>
            </a:r>
            <a:r>
              <a:rPr lang="en-US" sz="2200" dirty="0" err="1"/>
              <a:t>xu</a:t>
            </a:r>
            <a:r>
              <a:rPr lang="en-US" sz="2200" dirty="0"/>
              <a:t> </a:t>
            </a:r>
            <a:r>
              <a:rPr lang="en-US" sz="2200" dirty="0" err="1"/>
              <a:t>hướng</a:t>
            </a:r>
            <a:r>
              <a:rPr lang="en-US" sz="2200" dirty="0"/>
              <a:t> </a:t>
            </a:r>
            <a:r>
              <a:rPr lang="en-US" sz="2200" dirty="0" err="1"/>
              <a:t>kết</a:t>
            </a:r>
            <a:r>
              <a:rPr lang="en-US" sz="2200" dirty="0"/>
              <a:t> </a:t>
            </a:r>
            <a:r>
              <a:rPr lang="en-US" sz="2200" dirty="0" err="1"/>
              <a:t>hôn</a:t>
            </a:r>
            <a:r>
              <a:rPr lang="en-US" sz="2200" dirty="0"/>
              <a:t> </a:t>
            </a:r>
            <a:r>
              <a:rPr lang="en-US" sz="2200" dirty="0" err="1"/>
              <a:t>của</a:t>
            </a:r>
            <a:r>
              <a:rPr lang="en-US" sz="2200" dirty="0"/>
              <a:t> </a:t>
            </a:r>
            <a:r>
              <a:rPr lang="en-US" sz="2200" dirty="0" err="1"/>
              <a:t>đối</a:t>
            </a:r>
            <a:r>
              <a:rPr lang="en-US" sz="2200" dirty="0"/>
              <a:t> </a:t>
            </a:r>
            <a:r>
              <a:rPr lang="en-US" sz="2200" dirty="0" err="1"/>
              <a:t>tượng</a:t>
            </a:r>
            <a:r>
              <a:rPr lang="en-US" sz="2200" dirty="0"/>
              <a:t> </a:t>
            </a:r>
            <a:r>
              <a:rPr lang="en-US" sz="2200" dirty="0" err="1"/>
              <a:t>trên</a:t>
            </a:r>
            <a:r>
              <a:rPr lang="en-US" sz="2200" dirty="0"/>
              <a:t> </a:t>
            </a:r>
            <a:r>
              <a:rPr lang="en-US" sz="2200" dirty="0" err="1"/>
              <a:t>địa</a:t>
            </a:r>
            <a:r>
              <a:rPr lang="en-US" sz="2200" dirty="0"/>
              <a:t> </a:t>
            </a:r>
            <a:r>
              <a:rPr lang="en-US" sz="2200" dirty="0" err="1"/>
              <a:t>bàn</a:t>
            </a:r>
            <a:r>
              <a:rPr lang="en-US" sz="2200" dirty="0"/>
              <a:t> CHILILAB </a:t>
            </a:r>
            <a:r>
              <a:rPr lang="en-US" sz="2200" dirty="0" err="1"/>
              <a:t>trong</a:t>
            </a:r>
            <a:r>
              <a:rPr lang="en-US" sz="2200" dirty="0"/>
              <a:t> </a:t>
            </a:r>
            <a:r>
              <a:rPr lang="en-US" sz="2200" dirty="0" err="1"/>
              <a:t>giai</a:t>
            </a:r>
            <a:r>
              <a:rPr lang="en-US" sz="2200" dirty="0"/>
              <a:t> </a:t>
            </a:r>
            <a:r>
              <a:rPr lang="en-US" sz="2200" dirty="0" err="1"/>
              <a:t>đoạn</a:t>
            </a:r>
            <a:r>
              <a:rPr lang="en-US" sz="2200" dirty="0"/>
              <a:t> 2004 – 2013 </a:t>
            </a:r>
            <a:r>
              <a:rPr lang="en-US" sz="2200" dirty="0" err="1"/>
              <a:t>và</a:t>
            </a:r>
            <a:r>
              <a:rPr lang="en-US" sz="2200" dirty="0"/>
              <a:t> </a:t>
            </a:r>
            <a:r>
              <a:rPr lang="en-US" sz="2200" dirty="0" err="1"/>
              <a:t>phân</a:t>
            </a:r>
            <a:r>
              <a:rPr lang="en-US" sz="2200" dirty="0"/>
              <a:t> </a:t>
            </a:r>
            <a:r>
              <a:rPr lang="en-US" sz="2200" dirty="0" err="1"/>
              <a:t>bố</a:t>
            </a:r>
            <a:r>
              <a:rPr lang="en-US" sz="2200" dirty="0"/>
              <a:t> </a:t>
            </a:r>
            <a:r>
              <a:rPr lang="en-US" sz="2200" dirty="0" err="1"/>
              <a:t>của</a:t>
            </a:r>
            <a:r>
              <a:rPr lang="en-US" sz="2200" dirty="0"/>
              <a:t> </a:t>
            </a:r>
            <a:r>
              <a:rPr lang="en-US" sz="2200" dirty="0" err="1"/>
              <a:t>xu</a:t>
            </a:r>
            <a:r>
              <a:rPr lang="en-US" sz="2200" dirty="0"/>
              <a:t> </a:t>
            </a:r>
            <a:r>
              <a:rPr lang="en-US" sz="2200" dirty="0" err="1"/>
              <a:t>hướng</a:t>
            </a:r>
            <a:r>
              <a:rPr lang="en-US" sz="2200" dirty="0"/>
              <a:t> </a:t>
            </a:r>
            <a:r>
              <a:rPr lang="en-US" sz="2200" dirty="0" err="1"/>
              <a:t>này</a:t>
            </a:r>
            <a:r>
              <a:rPr lang="en-US" sz="2200" dirty="0"/>
              <a:t> </a:t>
            </a:r>
            <a:r>
              <a:rPr lang="en-US" sz="2200" dirty="0" err="1"/>
              <a:t>theo</a:t>
            </a:r>
            <a:r>
              <a:rPr lang="en-US" sz="2200" dirty="0"/>
              <a:t> </a:t>
            </a:r>
            <a:r>
              <a:rPr lang="en-US" sz="2200" dirty="0" err="1"/>
              <a:t>một</a:t>
            </a:r>
            <a:r>
              <a:rPr lang="en-US" sz="2200" dirty="0"/>
              <a:t> </a:t>
            </a:r>
            <a:r>
              <a:rPr lang="en-US" sz="2200" dirty="0" err="1"/>
              <a:t>vài</a:t>
            </a:r>
            <a:r>
              <a:rPr lang="en-US" sz="2200" dirty="0"/>
              <a:t> </a:t>
            </a:r>
            <a:r>
              <a:rPr lang="en-US" sz="2200" dirty="0" err="1"/>
              <a:t>đặc</a:t>
            </a:r>
            <a:r>
              <a:rPr lang="en-US" sz="2200" dirty="0"/>
              <a:t> </a:t>
            </a:r>
            <a:r>
              <a:rPr lang="en-US" sz="2200" dirty="0" err="1"/>
              <a:t>điểm</a:t>
            </a:r>
            <a:r>
              <a:rPr lang="en-US" sz="2200" dirty="0"/>
              <a:t> </a:t>
            </a:r>
            <a:r>
              <a:rPr lang="en-US" sz="2200" dirty="0" err="1"/>
              <a:t>của</a:t>
            </a:r>
            <a:r>
              <a:rPr lang="en-US" sz="2200" dirty="0"/>
              <a:t> </a:t>
            </a:r>
            <a:r>
              <a:rPr lang="en-US" sz="2200" dirty="0" err="1"/>
              <a:t>dân</a:t>
            </a:r>
            <a:r>
              <a:rPr lang="en-US" sz="2200" dirty="0"/>
              <a:t> </a:t>
            </a:r>
            <a:r>
              <a:rPr lang="en-US" sz="2200" dirty="0" err="1"/>
              <a:t>cư</a:t>
            </a:r>
            <a:endParaRPr lang="en-US" sz="2200" dirty="0"/>
          </a:p>
          <a:p>
            <a:pPr marL="457200" indent="-457200" algn="just" eaLnBrk="1" hangingPunct="1">
              <a:lnSpc>
                <a:spcPct val="114000"/>
              </a:lnSpc>
              <a:spcAft>
                <a:spcPts val="300"/>
              </a:spcAft>
              <a:buFontTx/>
              <a:buAutoNum type="arabicPeriod"/>
              <a:defRPr/>
            </a:pPr>
            <a:r>
              <a:rPr lang="en-US" sz="2200" dirty="0" err="1"/>
              <a:t>Mô</a:t>
            </a:r>
            <a:r>
              <a:rPr lang="en-US" sz="2200" dirty="0"/>
              <a:t> </a:t>
            </a:r>
            <a:r>
              <a:rPr lang="en-US" sz="2200" dirty="0" err="1"/>
              <a:t>tả</a:t>
            </a:r>
            <a:r>
              <a:rPr lang="en-US" sz="2200" dirty="0"/>
              <a:t> </a:t>
            </a:r>
            <a:r>
              <a:rPr lang="en-US" sz="2200" dirty="0" err="1"/>
              <a:t>xu</a:t>
            </a:r>
            <a:r>
              <a:rPr lang="en-US" sz="2200" dirty="0"/>
              <a:t> </a:t>
            </a:r>
            <a:r>
              <a:rPr lang="en-US" sz="2200" dirty="0" err="1"/>
              <a:t>hướng</a:t>
            </a:r>
            <a:r>
              <a:rPr lang="en-US" sz="2200" dirty="0"/>
              <a:t> </a:t>
            </a:r>
            <a:r>
              <a:rPr lang="en-US" sz="2200" dirty="0" err="1"/>
              <a:t>ly</a:t>
            </a:r>
            <a:r>
              <a:rPr lang="en-US" sz="2200" dirty="0"/>
              <a:t> </a:t>
            </a:r>
            <a:r>
              <a:rPr lang="en-US" sz="2200" dirty="0" err="1"/>
              <a:t>hôn</a:t>
            </a:r>
            <a:r>
              <a:rPr lang="en-US" sz="2200" dirty="0"/>
              <a:t> </a:t>
            </a:r>
            <a:r>
              <a:rPr lang="en-US" sz="2200" dirty="0" err="1"/>
              <a:t>của</a:t>
            </a:r>
            <a:r>
              <a:rPr lang="en-US" sz="2200" dirty="0"/>
              <a:t> </a:t>
            </a:r>
            <a:r>
              <a:rPr lang="en-US" sz="2200" dirty="0" err="1"/>
              <a:t>đối</a:t>
            </a:r>
            <a:r>
              <a:rPr lang="en-US" sz="2200" dirty="0"/>
              <a:t> </a:t>
            </a:r>
            <a:r>
              <a:rPr lang="en-US" sz="2200" dirty="0" err="1"/>
              <a:t>tượng</a:t>
            </a:r>
            <a:r>
              <a:rPr lang="en-US" sz="2200" dirty="0"/>
              <a:t> </a:t>
            </a:r>
            <a:r>
              <a:rPr lang="en-US" sz="2200" dirty="0" err="1"/>
              <a:t>trên</a:t>
            </a:r>
            <a:r>
              <a:rPr lang="en-US" sz="2200" dirty="0"/>
              <a:t> </a:t>
            </a:r>
            <a:r>
              <a:rPr lang="en-US" sz="2200" dirty="0" err="1"/>
              <a:t>địa</a:t>
            </a:r>
            <a:r>
              <a:rPr lang="en-US" sz="2200" dirty="0"/>
              <a:t> </a:t>
            </a:r>
            <a:r>
              <a:rPr lang="en-US" sz="2200" dirty="0" err="1"/>
              <a:t>bàn</a:t>
            </a:r>
            <a:r>
              <a:rPr lang="en-US" sz="2200" dirty="0"/>
              <a:t> CHILILAB </a:t>
            </a:r>
            <a:r>
              <a:rPr lang="en-US" sz="2200" dirty="0" err="1"/>
              <a:t>trong</a:t>
            </a:r>
            <a:r>
              <a:rPr lang="en-US" sz="2200" dirty="0"/>
              <a:t> </a:t>
            </a:r>
            <a:r>
              <a:rPr lang="en-US" sz="2200" dirty="0" err="1"/>
              <a:t>giai</a:t>
            </a:r>
            <a:r>
              <a:rPr lang="en-US" sz="2200" dirty="0"/>
              <a:t> </a:t>
            </a:r>
            <a:r>
              <a:rPr lang="en-US" sz="2200" dirty="0" err="1"/>
              <a:t>đoạn</a:t>
            </a:r>
            <a:r>
              <a:rPr lang="en-US" sz="2200" dirty="0"/>
              <a:t> 2004 – 2013 </a:t>
            </a:r>
            <a:r>
              <a:rPr lang="en-US" sz="2200" dirty="0" err="1"/>
              <a:t>và</a:t>
            </a:r>
            <a:r>
              <a:rPr lang="en-US" sz="2200" dirty="0"/>
              <a:t> </a:t>
            </a:r>
            <a:r>
              <a:rPr lang="en-US" sz="2200" dirty="0" err="1"/>
              <a:t>phân</a:t>
            </a:r>
            <a:r>
              <a:rPr lang="en-US" sz="2200" dirty="0"/>
              <a:t> </a:t>
            </a:r>
            <a:r>
              <a:rPr lang="en-US" sz="2200" dirty="0" err="1"/>
              <a:t>bố</a:t>
            </a:r>
            <a:r>
              <a:rPr lang="en-US" sz="2200" dirty="0"/>
              <a:t> </a:t>
            </a:r>
            <a:r>
              <a:rPr lang="en-US" sz="2200" dirty="0" err="1"/>
              <a:t>của</a:t>
            </a:r>
            <a:r>
              <a:rPr lang="en-US" sz="2200" dirty="0"/>
              <a:t> </a:t>
            </a:r>
            <a:r>
              <a:rPr lang="en-US" sz="2200" dirty="0" err="1"/>
              <a:t>xu</a:t>
            </a:r>
            <a:r>
              <a:rPr lang="en-US" sz="2200" dirty="0"/>
              <a:t> </a:t>
            </a:r>
            <a:r>
              <a:rPr lang="en-US" sz="2200" dirty="0" err="1"/>
              <a:t>hướng</a:t>
            </a:r>
            <a:r>
              <a:rPr lang="en-US" sz="2200" dirty="0"/>
              <a:t> </a:t>
            </a:r>
            <a:r>
              <a:rPr lang="en-US" sz="2200" dirty="0" err="1"/>
              <a:t>này</a:t>
            </a:r>
            <a:r>
              <a:rPr lang="en-US" sz="2200" dirty="0"/>
              <a:t> </a:t>
            </a:r>
            <a:r>
              <a:rPr lang="en-US" sz="2200" dirty="0" err="1"/>
              <a:t>theo</a:t>
            </a:r>
            <a:r>
              <a:rPr lang="en-US" sz="2200" dirty="0"/>
              <a:t> </a:t>
            </a:r>
            <a:r>
              <a:rPr lang="en-US" sz="2200" dirty="0" err="1"/>
              <a:t>một</a:t>
            </a:r>
            <a:r>
              <a:rPr lang="en-US" sz="2200" dirty="0"/>
              <a:t> </a:t>
            </a:r>
            <a:r>
              <a:rPr lang="en-US" sz="2200" dirty="0" err="1"/>
              <a:t>vài</a:t>
            </a:r>
            <a:r>
              <a:rPr lang="en-US" sz="2200" dirty="0"/>
              <a:t> </a:t>
            </a:r>
            <a:r>
              <a:rPr lang="en-US" sz="2200" dirty="0" err="1"/>
              <a:t>đặc</a:t>
            </a:r>
            <a:r>
              <a:rPr lang="en-US" sz="2200" dirty="0"/>
              <a:t> </a:t>
            </a:r>
            <a:r>
              <a:rPr lang="en-US" sz="2200" dirty="0" err="1"/>
              <a:t>điểm</a:t>
            </a:r>
            <a:r>
              <a:rPr lang="en-US" sz="2200" dirty="0"/>
              <a:t> </a:t>
            </a:r>
            <a:r>
              <a:rPr lang="en-US" sz="2200" dirty="0" err="1"/>
              <a:t>của</a:t>
            </a:r>
            <a:r>
              <a:rPr lang="en-US" sz="2200" dirty="0"/>
              <a:t> </a:t>
            </a:r>
            <a:r>
              <a:rPr lang="en-US" sz="2200" dirty="0" err="1"/>
              <a:t>dân</a:t>
            </a:r>
            <a:r>
              <a:rPr lang="en-US" sz="2200" dirty="0"/>
              <a:t> </a:t>
            </a:r>
            <a:r>
              <a:rPr lang="en-US" sz="2200" dirty="0" err="1"/>
              <a:t>cư</a:t>
            </a:r>
            <a:endParaRPr lang="en-US" sz="2200" dirty="0"/>
          </a:p>
          <a:p>
            <a:pPr marL="457200" indent="-457200" algn="just" eaLnBrk="1" hangingPunct="1">
              <a:lnSpc>
                <a:spcPct val="114000"/>
              </a:lnSpc>
              <a:spcAft>
                <a:spcPts val="300"/>
              </a:spcAft>
              <a:buFontTx/>
              <a:buAutoNum type="arabicPeriod"/>
              <a:defRPr/>
            </a:pPr>
            <a:r>
              <a:rPr lang="en-US" sz="2200" dirty="0" err="1"/>
              <a:t>Xác</a:t>
            </a:r>
            <a:r>
              <a:rPr lang="en-US" sz="2200" dirty="0"/>
              <a:t> </a:t>
            </a:r>
            <a:r>
              <a:rPr lang="en-US" sz="2200" dirty="0" err="1"/>
              <a:t>định</a:t>
            </a:r>
            <a:r>
              <a:rPr lang="en-US" sz="2200" dirty="0"/>
              <a:t> </a:t>
            </a:r>
            <a:r>
              <a:rPr lang="en-US" sz="2200" dirty="0" err="1"/>
              <a:t>một</a:t>
            </a:r>
            <a:r>
              <a:rPr lang="en-US" sz="2200" dirty="0"/>
              <a:t> </a:t>
            </a:r>
            <a:r>
              <a:rPr lang="en-US" sz="2200" dirty="0" err="1"/>
              <a:t>số</a:t>
            </a:r>
            <a:r>
              <a:rPr lang="en-US" sz="2200" dirty="0"/>
              <a:t> </a:t>
            </a:r>
            <a:r>
              <a:rPr lang="en-US" sz="2200" dirty="0" err="1"/>
              <a:t>yếu</a:t>
            </a:r>
            <a:r>
              <a:rPr lang="en-US" sz="2200" dirty="0"/>
              <a:t> </a:t>
            </a:r>
            <a:r>
              <a:rPr lang="en-US" sz="2200" dirty="0" err="1"/>
              <a:t>tố</a:t>
            </a:r>
            <a:r>
              <a:rPr lang="en-US" sz="2200" dirty="0"/>
              <a:t> </a:t>
            </a:r>
            <a:r>
              <a:rPr lang="en-US" sz="2200" dirty="0" err="1"/>
              <a:t>liên</a:t>
            </a:r>
            <a:r>
              <a:rPr lang="en-US" sz="2200" dirty="0"/>
              <a:t> </a:t>
            </a:r>
            <a:r>
              <a:rPr lang="en-US" sz="2200" dirty="0" err="1"/>
              <a:t>quan</a:t>
            </a:r>
            <a:r>
              <a:rPr lang="en-US" sz="2200" dirty="0"/>
              <a:t> </a:t>
            </a:r>
            <a:r>
              <a:rPr lang="en-US" sz="2200" dirty="0" err="1"/>
              <a:t>đến</a:t>
            </a:r>
            <a:r>
              <a:rPr lang="en-US" sz="2200" dirty="0"/>
              <a:t> </a:t>
            </a:r>
            <a:r>
              <a:rPr lang="en-US" sz="2200" dirty="0" err="1"/>
              <a:t>tình</a:t>
            </a:r>
            <a:r>
              <a:rPr lang="en-US" sz="2200" dirty="0"/>
              <a:t> </a:t>
            </a:r>
            <a:r>
              <a:rPr lang="en-US" sz="2200" dirty="0" err="1"/>
              <a:t>trạng</a:t>
            </a:r>
            <a:r>
              <a:rPr lang="en-US" sz="2200" dirty="0"/>
              <a:t> </a:t>
            </a:r>
            <a:r>
              <a:rPr lang="en-US" sz="2200" dirty="0" err="1"/>
              <a:t>hôn</a:t>
            </a:r>
            <a:r>
              <a:rPr lang="en-US" sz="2200" dirty="0"/>
              <a:t> </a:t>
            </a:r>
            <a:r>
              <a:rPr lang="en-US" sz="2200" dirty="0" err="1"/>
              <a:t>nhân</a:t>
            </a:r>
            <a:r>
              <a:rPr lang="en-US" sz="2200" dirty="0"/>
              <a:t> </a:t>
            </a:r>
            <a:r>
              <a:rPr lang="en-US" sz="2200" dirty="0" err="1"/>
              <a:t>của</a:t>
            </a:r>
            <a:r>
              <a:rPr lang="en-US" sz="2200" dirty="0"/>
              <a:t> </a:t>
            </a:r>
            <a:r>
              <a:rPr lang="en-US" sz="2200" dirty="0" err="1"/>
              <a:t>cư</a:t>
            </a:r>
            <a:r>
              <a:rPr lang="en-US" sz="2200" dirty="0"/>
              <a:t> </a:t>
            </a:r>
            <a:r>
              <a:rPr lang="en-US" sz="2200" dirty="0" err="1"/>
              <a:t>dân</a:t>
            </a:r>
            <a:r>
              <a:rPr lang="en-US" sz="2200" dirty="0"/>
              <a:t> </a:t>
            </a:r>
            <a:r>
              <a:rPr lang="en-US" sz="2200" dirty="0" err="1"/>
              <a:t>trên</a:t>
            </a:r>
            <a:r>
              <a:rPr lang="en-US" sz="2200" dirty="0"/>
              <a:t> </a:t>
            </a:r>
            <a:r>
              <a:rPr lang="en-US" sz="2200" dirty="0" err="1"/>
              <a:t>địa</a:t>
            </a:r>
            <a:r>
              <a:rPr lang="en-US" sz="2200" dirty="0"/>
              <a:t> </a:t>
            </a:r>
            <a:r>
              <a:rPr lang="en-US" sz="2200" dirty="0" err="1"/>
              <a:t>bàn</a:t>
            </a:r>
            <a:r>
              <a:rPr lang="en-US" sz="2200" dirty="0"/>
              <a:t> CHILILAB</a:t>
            </a:r>
            <a:endParaRPr lang="en-US" sz="2200" kern="0" dirty="0"/>
          </a:p>
        </p:txBody>
      </p:sp>
    </p:spTree>
  </p:cSld>
  <p:clrMapOvr>
    <a:masterClrMapping/>
  </p:clrMapOvr>
  <p:transition>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33400" y="685800"/>
            <a:ext cx="8229600" cy="914400"/>
          </a:xfrm>
          <a:prstGeom prst="rect">
            <a:avLst/>
          </a:prstGeom>
          <a:noFill/>
          <a:ln w="9525">
            <a:noFill/>
            <a:miter lim="800000"/>
            <a:headEnd/>
            <a:tailEnd/>
          </a:ln>
        </p:spPr>
        <p:txBody>
          <a:bodyPr anchor="ctr"/>
          <a:lstStyle/>
          <a:p>
            <a:pPr algn="ctr" eaLnBrk="1" hangingPunct="1">
              <a:defRPr/>
            </a:pPr>
            <a:r>
              <a:rPr lang="en-US" sz="4400" b="1" kern="0" dirty="0" err="1">
                <a:solidFill>
                  <a:schemeClr val="tx2"/>
                </a:solidFill>
                <a:ea typeface="+mj-ea"/>
                <a:cs typeface="+mj-cs"/>
              </a:rPr>
              <a:t>Phương</a:t>
            </a:r>
            <a:r>
              <a:rPr lang="en-US" sz="4400" b="1" kern="0" dirty="0">
                <a:solidFill>
                  <a:schemeClr val="tx2"/>
                </a:solidFill>
                <a:ea typeface="+mj-ea"/>
                <a:cs typeface="+mj-cs"/>
              </a:rPr>
              <a:t> </a:t>
            </a:r>
            <a:r>
              <a:rPr lang="en-US" sz="4400" b="1" kern="0" dirty="0" err="1">
                <a:solidFill>
                  <a:schemeClr val="tx2"/>
                </a:solidFill>
                <a:ea typeface="+mj-ea"/>
                <a:cs typeface="+mj-cs"/>
              </a:rPr>
              <a:t>pháp</a:t>
            </a:r>
            <a:r>
              <a:rPr lang="en-US" sz="4400" b="1" kern="0" dirty="0">
                <a:solidFill>
                  <a:schemeClr val="tx2"/>
                </a:solidFill>
                <a:ea typeface="+mj-ea"/>
                <a:cs typeface="+mj-cs"/>
              </a:rPr>
              <a:t> </a:t>
            </a:r>
            <a:r>
              <a:rPr lang="en-US" sz="4400" b="1" kern="0" dirty="0" err="1">
                <a:solidFill>
                  <a:schemeClr val="tx2"/>
                </a:solidFill>
                <a:ea typeface="+mj-ea"/>
                <a:cs typeface="+mj-cs"/>
              </a:rPr>
              <a:t>nghiên</a:t>
            </a:r>
            <a:r>
              <a:rPr lang="en-US" sz="4400" b="1" kern="0" dirty="0">
                <a:solidFill>
                  <a:schemeClr val="tx2"/>
                </a:solidFill>
                <a:ea typeface="+mj-ea"/>
                <a:cs typeface="+mj-cs"/>
              </a:rPr>
              <a:t> </a:t>
            </a:r>
            <a:r>
              <a:rPr lang="en-US" sz="4400" b="1" kern="0" dirty="0" err="1">
                <a:solidFill>
                  <a:schemeClr val="tx2"/>
                </a:solidFill>
                <a:ea typeface="+mj-ea"/>
                <a:cs typeface="+mj-cs"/>
              </a:rPr>
              <a:t>cứu</a:t>
            </a:r>
            <a:r>
              <a:rPr lang="en-US" sz="4400" b="1" kern="0" dirty="0">
                <a:solidFill>
                  <a:schemeClr val="tx2"/>
                </a:solidFill>
                <a:ea typeface="+mj-ea"/>
                <a:cs typeface="+mj-cs"/>
              </a:rPr>
              <a:t> (1)</a:t>
            </a:r>
          </a:p>
        </p:txBody>
      </p:sp>
      <p:sp>
        <p:nvSpPr>
          <p:cNvPr id="3" name="Rectangle 3"/>
          <p:cNvSpPr txBox="1">
            <a:spLocks noChangeArrowheads="1"/>
          </p:cNvSpPr>
          <p:nvPr/>
        </p:nvSpPr>
        <p:spPr bwMode="auto">
          <a:xfrm>
            <a:off x="457200" y="1600200"/>
            <a:ext cx="8305800" cy="4800600"/>
          </a:xfrm>
          <a:prstGeom prst="rect">
            <a:avLst/>
          </a:prstGeom>
          <a:noFill/>
          <a:ln w="9525">
            <a:noFill/>
            <a:miter lim="800000"/>
            <a:headEnd/>
            <a:tailEnd/>
          </a:ln>
        </p:spPr>
        <p:txBody>
          <a:bodyPr/>
          <a:lstStyle/>
          <a:p>
            <a:pPr algn="just" eaLnBrk="1" fontAlgn="auto" hangingPunct="1">
              <a:lnSpc>
                <a:spcPct val="114000"/>
              </a:lnSpc>
              <a:spcBef>
                <a:spcPct val="20000"/>
              </a:spcBef>
              <a:spcAft>
                <a:spcPts val="0"/>
              </a:spcAft>
              <a:defRPr/>
            </a:pPr>
            <a:r>
              <a:rPr lang="en-US" sz="2000" b="1" kern="0" dirty="0" err="1" smtClean="0"/>
              <a:t>Thông</a:t>
            </a:r>
            <a:r>
              <a:rPr lang="en-US" sz="2000" b="1" kern="0" dirty="0" smtClean="0"/>
              <a:t> </a:t>
            </a:r>
            <a:r>
              <a:rPr lang="en-US" sz="2000" b="1" kern="0" dirty="0"/>
              <a:t>tin </a:t>
            </a:r>
            <a:r>
              <a:rPr lang="en-US" sz="2000" b="1" kern="0" dirty="0" err="1"/>
              <a:t>về</a:t>
            </a:r>
            <a:r>
              <a:rPr lang="en-US" sz="2000" b="1" kern="0" dirty="0"/>
              <a:t> </a:t>
            </a:r>
            <a:r>
              <a:rPr lang="en-US" sz="2000" b="1" kern="0" dirty="0" err="1"/>
              <a:t>số</a:t>
            </a:r>
            <a:r>
              <a:rPr lang="en-US" sz="2000" b="1" kern="0" dirty="0"/>
              <a:t> </a:t>
            </a:r>
            <a:r>
              <a:rPr lang="en-US" sz="2000" b="1" kern="0" dirty="0" err="1"/>
              <a:t>liệu</a:t>
            </a:r>
            <a:r>
              <a:rPr lang="en-US" sz="2000" b="1" kern="0" dirty="0"/>
              <a:t> CHILILAB:</a:t>
            </a:r>
          </a:p>
          <a:p>
            <a:pPr marL="800100" lvl="1" indent="-342900" algn="just" eaLnBrk="1" fontAlgn="auto" hangingPunct="1">
              <a:lnSpc>
                <a:spcPct val="114000"/>
              </a:lnSpc>
              <a:spcBef>
                <a:spcPct val="20000"/>
              </a:spcBef>
              <a:spcAft>
                <a:spcPts val="0"/>
              </a:spcAft>
              <a:buFont typeface="Arial" panose="020B0604020202020204" pitchFamily="34" charset="0"/>
              <a:buChar char="•"/>
              <a:defRPr/>
            </a:pPr>
            <a:r>
              <a:rPr lang="en-US" sz="2000" dirty="0" err="1"/>
              <a:t>Nghiên</a:t>
            </a:r>
            <a:r>
              <a:rPr lang="en-US" sz="2000" dirty="0"/>
              <a:t> </a:t>
            </a:r>
            <a:r>
              <a:rPr lang="en-US" sz="2000" dirty="0" err="1"/>
              <a:t>cứu</a:t>
            </a:r>
            <a:r>
              <a:rPr lang="en-US" sz="2000" dirty="0"/>
              <a:t> </a:t>
            </a:r>
            <a:r>
              <a:rPr lang="en-US" sz="2000" dirty="0" err="1"/>
              <a:t>này</a:t>
            </a:r>
            <a:r>
              <a:rPr lang="en-US" sz="2000" dirty="0"/>
              <a:t> </a:t>
            </a:r>
            <a:r>
              <a:rPr lang="en-US" sz="2000" dirty="0" err="1"/>
              <a:t>sử</a:t>
            </a:r>
            <a:r>
              <a:rPr lang="en-US" sz="2000" dirty="0"/>
              <a:t> </a:t>
            </a:r>
            <a:r>
              <a:rPr lang="en-US" sz="2000" dirty="0" err="1"/>
              <a:t>dụng</a:t>
            </a:r>
            <a:r>
              <a:rPr lang="en-US" sz="2000" dirty="0"/>
              <a:t> </a:t>
            </a:r>
            <a:r>
              <a:rPr lang="en-US" sz="2000" dirty="0" err="1"/>
              <a:t>số</a:t>
            </a:r>
            <a:r>
              <a:rPr lang="en-US" sz="2000" dirty="0"/>
              <a:t> </a:t>
            </a:r>
            <a:r>
              <a:rPr lang="en-US" sz="2000" dirty="0" err="1"/>
              <a:t>liệu</a:t>
            </a:r>
            <a:r>
              <a:rPr lang="en-US" sz="2000" dirty="0"/>
              <a:t> </a:t>
            </a:r>
            <a:r>
              <a:rPr lang="en-US" sz="2000" dirty="0" err="1"/>
              <a:t>thu</a:t>
            </a:r>
            <a:r>
              <a:rPr lang="en-US" sz="2000" dirty="0"/>
              <a:t> </a:t>
            </a:r>
            <a:r>
              <a:rPr lang="en-US" sz="2000" dirty="0" err="1"/>
              <a:t>thập</a:t>
            </a:r>
            <a:r>
              <a:rPr lang="en-US" sz="2000" dirty="0"/>
              <a:t> </a:t>
            </a:r>
            <a:r>
              <a:rPr lang="en-US" sz="2000" dirty="0" err="1"/>
              <a:t>bởi</a:t>
            </a:r>
            <a:r>
              <a:rPr lang="en-US" sz="2000" dirty="0"/>
              <a:t> </a:t>
            </a:r>
            <a:r>
              <a:rPr lang="en-US" sz="2000" dirty="0" err="1"/>
              <a:t>hệ</a:t>
            </a:r>
            <a:r>
              <a:rPr lang="en-US" sz="2000" dirty="0"/>
              <a:t> </a:t>
            </a:r>
            <a:r>
              <a:rPr lang="en-US" sz="2000" dirty="0" err="1"/>
              <a:t>thống</a:t>
            </a:r>
            <a:r>
              <a:rPr lang="en-US" sz="2000" dirty="0"/>
              <a:t> </a:t>
            </a:r>
            <a:r>
              <a:rPr lang="en-US" sz="2000" dirty="0" err="1"/>
              <a:t>Giám</a:t>
            </a:r>
            <a:r>
              <a:rPr lang="en-US" sz="2000" dirty="0"/>
              <a:t> </a:t>
            </a:r>
            <a:r>
              <a:rPr lang="en-US" sz="2000" dirty="0" err="1"/>
              <a:t>sát</a:t>
            </a:r>
            <a:r>
              <a:rPr lang="en-US" sz="2000" dirty="0"/>
              <a:t> </a:t>
            </a:r>
            <a:r>
              <a:rPr lang="en-US" sz="2000" dirty="0" err="1"/>
              <a:t>dân</a:t>
            </a:r>
            <a:r>
              <a:rPr lang="en-US" sz="2000" dirty="0"/>
              <a:t> </a:t>
            </a:r>
            <a:r>
              <a:rPr lang="en-US" sz="2000" dirty="0" err="1"/>
              <a:t>số</a:t>
            </a:r>
            <a:r>
              <a:rPr lang="en-US" sz="2000" dirty="0"/>
              <a:t> - </a:t>
            </a:r>
            <a:r>
              <a:rPr lang="en-US" sz="2000" dirty="0" err="1"/>
              <a:t>dịch</a:t>
            </a:r>
            <a:r>
              <a:rPr lang="en-US" sz="2000" dirty="0"/>
              <a:t> </a:t>
            </a:r>
            <a:r>
              <a:rPr lang="en-US" sz="2000" dirty="0" err="1"/>
              <a:t>tễ</a:t>
            </a:r>
            <a:r>
              <a:rPr lang="en-US" sz="2000" dirty="0"/>
              <a:t> </a:t>
            </a:r>
            <a:r>
              <a:rPr lang="en-US" sz="2000" dirty="0" err="1"/>
              <a:t>học</a:t>
            </a:r>
            <a:r>
              <a:rPr lang="en-US" sz="2000" dirty="0"/>
              <a:t> </a:t>
            </a:r>
            <a:r>
              <a:rPr lang="en-US" sz="2000" dirty="0" err="1"/>
              <a:t>tại</a:t>
            </a:r>
            <a:r>
              <a:rPr lang="en-US" sz="2000" dirty="0"/>
              <a:t> </a:t>
            </a:r>
            <a:r>
              <a:rPr lang="en-US" sz="2000" dirty="0" err="1"/>
              <a:t>Chí</a:t>
            </a:r>
            <a:r>
              <a:rPr lang="en-US" sz="2000" dirty="0"/>
              <a:t> </a:t>
            </a:r>
            <a:r>
              <a:rPr lang="en-US" sz="2000" dirty="0" err="1"/>
              <a:t>Linh</a:t>
            </a:r>
            <a:r>
              <a:rPr lang="en-US" sz="2000" dirty="0"/>
              <a:t> (CHILILAB) </a:t>
            </a:r>
            <a:r>
              <a:rPr lang="en-US" sz="2000" dirty="0" err="1"/>
              <a:t>trong</a:t>
            </a:r>
            <a:r>
              <a:rPr lang="en-US" sz="2000" dirty="0"/>
              <a:t> </a:t>
            </a:r>
            <a:r>
              <a:rPr lang="en-US" sz="2000" dirty="0" err="1"/>
              <a:t>giai</a:t>
            </a:r>
            <a:r>
              <a:rPr lang="en-US" sz="2000" dirty="0"/>
              <a:t> </a:t>
            </a:r>
            <a:r>
              <a:rPr lang="en-US" sz="2000" dirty="0" err="1"/>
              <a:t>đoạn</a:t>
            </a:r>
            <a:r>
              <a:rPr lang="en-US" sz="2000" dirty="0"/>
              <a:t> </a:t>
            </a:r>
            <a:r>
              <a:rPr lang="en-US" sz="2000" dirty="0" err="1"/>
              <a:t>từ</a:t>
            </a:r>
            <a:r>
              <a:rPr lang="en-US" sz="2000" dirty="0"/>
              <a:t> 2004-2013</a:t>
            </a:r>
          </a:p>
          <a:p>
            <a:pPr marL="800100" lvl="1" indent="-342900" algn="just" eaLnBrk="1" fontAlgn="auto" hangingPunct="1">
              <a:lnSpc>
                <a:spcPct val="114000"/>
              </a:lnSpc>
              <a:spcBef>
                <a:spcPct val="20000"/>
              </a:spcBef>
              <a:spcAft>
                <a:spcPts val="0"/>
              </a:spcAft>
              <a:buFont typeface="Arial" panose="020B0604020202020204" pitchFamily="34" charset="0"/>
              <a:buChar char="•"/>
              <a:defRPr/>
            </a:pPr>
            <a:r>
              <a:rPr lang="en-US" sz="2000" dirty="0" err="1"/>
              <a:t>Tháng</a:t>
            </a:r>
            <a:r>
              <a:rPr lang="en-US" sz="2000" dirty="0"/>
              <a:t> 7/2004 </a:t>
            </a:r>
            <a:r>
              <a:rPr lang="en-US" sz="2000" dirty="0" err="1"/>
              <a:t>hệ</a:t>
            </a:r>
            <a:r>
              <a:rPr lang="en-US" sz="2000" dirty="0"/>
              <a:t> </a:t>
            </a:r>
            <a:r>
              <a:rPr lang="en-US" sz="2000" dirty="0" err="1"/>
              <a:t>thống</a:t>
            </a:r>
            <a:r>
              <a:rPr lang="en-US" sz="2000" dirty="0"/>
              <a:t> CHILILAB </a:t>
            </a:r>
            <a:r>
              <a:rPr lang="en-US" sz="2000" dirty="0" err="1"/>
              <a:t>đã</a:t>
            </a:r>
            <a:r>
              <a:rPr lang="en-US" sz="2000" dirty="0"/>
              <a:t> </a:t>
            </a:r>
            <a:r>
              <a:rPr lang="en-US" sz="2000" dirty="0" err="1"/>
              <a:t>được</a:t>
            </a:r>
            <a:r>
              <a:rPr lang="en-US" sz="2000" dirty="0"/>
              <a:t> </a:t>
            </a:r>
            <a:r>
              <a:rPr lang="en-US" sz="2000" dirty="0" err="1"/>
              <a:t>tiến</a:t>
            </a:r>
            <a:r>
              <a:rPr lang="en-US" sz="2000" dirty="0"/>
              <a:t> </a:t>
            </a:r>
            <a:r>
              <a:rPr lang="en-US" sz="2000" dirty="0" err="1"/>
              <a:t>hành</a:t>
            </a:r>
            <a:r>
              <a:rPr lang="en-US" sz="2000" dirty="0"/>
              <a:t> </a:t>
            </a:r>
            <a:r>
              <a:rPr lang="en-US" sz="2000" dirty="0" err="1"/>
              <a:t>trên</a:t>
            </a:r>
            <a:r>
              <a:rPr lang="en-US" sz="2000" dirty="0"/>
              <a:t> </a:t>
            </a:r>
            <a:r>
              <a:rPr lang="en-US" sz="2000" dirty="0" err="1"/>
              <a:t>địa</a:t>
            </a:r>
            <a:r>
              <a:rPr lang="en-US" sz="2000" dirty="0"/>
              <a:t> </a:t>
            </a:r>
            <a:r>
              <a:rPr lang="en-US" sz="2000" dirty="0" err="1"/>
              <a:t>bàn</a:t>
            </a:r>
            <a:r>
              <a:rPr lang="en-US" sz="2000" dirty="0"/>
              <a:t> </a:t>
            </a:r>
            <a:r>
              <a:rPr lang="en-US" sz="2000" dirty="0" err="1"/>
              <a:t>bao</a:t>
            </a:r>
            <a:r>
              <a:rPr lang="en-US" sz="2000" dirty="0"/>
              <a:t> </a:t>
            </a:r>
            <a:r>
              <a:rPr lang="en-US" sz="2000" dirty="0" err="1"/>
              <a:t>gồm</a:t>
            </a:r>
            <a:r>
              <a:rPr lang="en-US" sz="2000" dirty="0"/>
              <a:t> 7 </a:t>
            </a:r>
            <a:r>
              <a:rPr lang="en-US" sz="2000" dirty="0" err="1"/>
              <a:t>xã</a:t>
            </a:r>
            <a:r>
              <a:rPr lang="en-US" sz="2000" dirty="0"/>
              <a:t>/</a:t>
            </a:r>
            <a:r>
              <a:rPr lang="en-US" sz="2000" dirty="0" err="1"/>
              <a:t>thị</a:t>
            </a:r>
            <a:r>
              <a:rPr lang="en-US" sz="2000" dirty="0"/>
              <a:t> </a:t>
            </a:r>
            <a:r>
              <a:rPr lang="en-US" sz="2000" dirty="0" err="1"/>
              <a:t>trấn</a:t>
            </a:r>
            <a:r>
              <a:rPr lang="en-US" sz="2000" dirty="0"/>
              <a:t> </a:t>
            </a:r>
            <a:r>
              <a:rPr lang="en-US" sz="2000" dirty="0" err="1"/>
              <a:t>thuộc</a:t>
            </a:r>
            <a:r>
              <a:rPr lang="en-US" sz="2000" dirty="0"/>
              <a:t> </a:t>
            </a:r>
            <a:r>
              <a:rPr lang="en-US" sz="2000" dirty="0" err="1"/>
              <a:t>huyện</a:t>
            </a:r>
            <a:r>
              <a:rPr lang="en-US" sz="2000" dirty="0"/>
              <a:t> </a:t>
            </a:r>
            <a:r>
              <a:rPr lang="en-US" sz="2000" dirty="0" err="1"/>
              <a:t>Chí</a:t>
            </a:r>
            <a:r>
              <a:rPr lang="en-US" sz="2000" dirty="0"/>
              <a:t> </a:t>
            </a:r>
            <a:r>
              <a:rPr lang="en-US" sz="2000" dirty="0" err="1"/>
              <a:t>Linh</a:t>
            </a:r>
            <a:r>
              <a:rPr lang="en-US" sz="2000" dirty="0"/>
              <a:t>, </a:t>
            </a:r>
            <a:r>
              <a:rPr lang="en-US" sz="2000" dirty="0" err="1"/>
              <a:t>tỉnh</a:t>
            </a:r>
            <a:r>
              <a:rPr lang="en-US" sz="2000" dirty="0"/>
              <a:t> </a:t>
            </a:r>
            <a:r>
              <a:rPr lang="en-US" sz="2000" dirty="0" err="1"/>
              <a:t>Hải</a:t>
            </a:r>
            <a:r>
              <a:rPr lang="en-US" sz="2000" dirty="0"/>
              <a:t> </a:t>
            </a:r>
            <a:r>
              <a:rPr lang="en-US" sz="2000" dirty="0" err="1"/>
              <a:t>Dương</a:t>
            </a:r>
            <a:endParaRPr lang="en-US" sz="2000" dirty="0"/>
          </a:p>
          <a:p>
            <a:pPr marL="800100" lvl="1" indent="-342900" algn="just" eaLnBrk="1" fontAlgn="auto" hangingPunct="1">
              <a:lnSpc>
                <a:spcPct val="114000"/>
              </a:lnSpc>
              <a:spcBef>
                <a:spcPct val="20000"/>
              </a:spcBef>
              <a:spcAft>
                <a:spcPts val="0"/>
              </a:spcAft>
              <a:buFont typeface="Arial" panose="020B0604020202020204" pitchFamily="34" charset="0"/>
              <a:buChar char="•"/>
              <a:defRPr/>
            </a:pPr>
            <a:r>
              <a:rPr lang="en-US" sz="2000" dirty="0" err="1"/>
              <a:t>Hệ</a:t>
            </a:r>
            <a:r>
              <a:rPr lang="en-US" sz="2000" dirty="0"/>
              <a:t> </a:t>
            </a:r>
            <a:r>
              <a:rPr lang="en-US" sz="2000" dirty="0" err="1"/>
              <a:t>thống</a:t>
            </a:r>
            <a:r>
              <a:rPr lang="en-US" sz="2000" dirty="0"/>
              <a:t> </a:t>
            </a:r>
            <a:r>
              <a:rPr lang="en-US" sz="2000" dirty="0" err="1"/>
              <a:t>giám</a:t>
            </a:r>
            <a:r>
              <a:rPr lang="en-US" sz="2000" dirty="0"/>
              <a:t> </a:t>
            </a:r>
            <a:r>
              <a:rPr lang="en-US" sz="2000" dirty="0" err="1"/>
              <a:t>sát</a:t>
            </a:r>
            <a:r>
              <a:rPr lang="en-US" sz="2000" dirty="0"/>
              <a:t> </a:t>
            </a:r>
            <a:r>
              <a:rPr lang="en-US" sz="2000" dirty="0" err="1"/>
              <a:t>dân</a:t>
            </a:r>
            <a:r>
              <a:rPr lang="en-US" sz="2000" dirty="0"/>
              <a:t> </a:t>
            </a:r>
            <a:r>
              <a:rPr lang="en-US" sz="2000" dirty="0" err="1"/>
              <a:t>số</a:t>
            </a:r>
            <a:r>
              <a:rPr lang="en-US" sz="2000" dirty="0"/>
              <a:t> </a:t>
            </a:r>
            <a:r>
              <a:rPr lang="en-US" sz="2000" dirty="0" err="1"/>
              <a:t>và</a:t>
            </a:r>
            <a:r>
              <a:rPr lang="en-US" sz="2000" dirty="0"/>
              <a:t> </a:t>
            </a:r>
            <a:r>
              <a:rPr lang="en-US" sz="2000" dirty="0" err="1"/>
              <a:t>dịch</a:t>
            </a:r>
            <a:r>
              <a:rPr lang="en-US" sz="2000" dirty="0"/>
              <a:t> </a:t>
            </a:r>
            <a:r>
              <a:rPr lang="en-US" sz="2000" dirty="0" err="1"/>
              <a:t>tễ</a:t>
            </a:r>
            <a:r>
              <a:rPr lang="en-US" sz="2000" dirty="0"/>
              <a:t> </a:t>
            </a:r>
            <a:r>
              <a:rPr lang="en-US" sz="2000" dirty="0" err="1"/>
              <a:t>học</a:t>
            </a:r>
            <a:r>
              <a:rPr lang="en-US" sz="2000" dirty="0"/>
              <a:t> </a:t>
            </a:r>
            <a:r>
              <a:rPr lang="en-US" sz="2000" dirty="0" err="1"/>
              <a:t>tại</a:t>
            </a:r>
            <a:r>
              <a:rPr lang="en-US" sz="2000" dirty="0"/>
              <a:t> </a:t>
            </a:r>
            <a:r>
              <a:rPr lang="en-US" sz="2000" dirty="0" err="1"/>
              <a:t>thực</a:t>
            </a:r>
            <a:r>
              <a:rPr lang="en-US" sz="2000" dirty="0"/>
              <a:t> </a:t>
            </a:r>
            <a:r>
              <a:rPr lang="en-US" sz="2000" dirty="0" err="1"/>
              <a:t>địa</a:t>
            </a:r>
            <a:r>
              <a:rPr lang="en-US" sz="2000" dirty="0"/>
              <a:t> </a:t>
            </a:r>
            <a:r>
              <a:rPr lang="en-US" sz="2000" dirty="0" err="1"/>
              <a:t>đã</a:t>
            </a:r>
            <a:r>
              <a:rPr lang="en-US" sz="2000" dirty="0"/>
              <a:t> </a:t>
            </a:r>
            <a:r>
              <a:rPr lang="en-US" sz="2000" dirty="0" err="1"/>
              <a:t>tiến</a:t>
            </a:r>
            <a:r>
              <a:rPr lang="en-US" sz="2000" dirty="0"/>
              <a:t> </a:t>
            </a:r>
            <a:r>
              <a:rPr lang="en-US" sz="2000" dirty="0" err="1"/>
              <a:t>hành</a:t>
            </a:r>
            <a:r>
              <a:rPr lang="en-US" sz="2000" dirty="0"/>
              <a:t> </a:t>
            </a:r>
            <a:r>
              <a:rPr lang="en-US" sz="2000" dirty="0" err="1"/>
              <a:t>thu</a:t>
            </a:r>
            <a:r>
              <a:rPr lang="en-US" sz="2000" dirty="0"/>
              <a:t> </a:t>
            </a:r>
            <a:r>
              <a:rPr lang="en-US" sz="2000" dirty="0" err="1"/>
              <a:t>thập</a:t>
            </a:r>
            <a:r>
              <a:rPr lang="en-US" sz="2000" dirty="0"/>
              <a:t> </a:t>
            </a:r>
            <a:r>
              <a:rPr lang="en-US" sz="2000" dirty="0" err="1"/>
              <a:t>thông</a:t>
            </a:r>
            <a:r>
              <a:rPr lang="en-US" sz="2000" dirty="0"/>
              <a:t> tin qua </a:t>
            </a:r>
            <a:r>
              <a:rPr lang="en-US" sz="2000" dirty="0" err="1"/>
              <a:t>hai</a:t>
            </a:r>
            <a:r>
              <a:rPr lang="en-US" sz="2000" dirty="0"/>
              <a:t> </a:t>
            </a:r>
            <a:r>
              <a:rPr lang="en-US" sz="2000" dirty="0" err="1"/>
              <a:t>loại</a:t>
            </a:r>
            <a:r>
              <a:rPr lang="en-US" sz="2000" dirty="0"/>
              <a:t> </a:t>
            </a:r>
            <a:r>
              <a:rPr lang="en-US" sz="2000" dirty="0" err="1"/>
              <a:t>điều</a:t>
            </a:r>
            <a:r>
              <a:rPr lang="en-US" sz="2000" dirty="0"/>
              <a:t> </a:t>
            </a:r>
            <a:r>
              <a:rPr lang="en-US" sz="2000" dirty="0" err="1"/>
              <a:t>tra</a:t>
            </a:r>
            <a:r>
              <a:rPr lang="en-US" sz="2000" dirty="0"/>
              <a:t> </a:t>
            </a:r>
            <a:r>
              <a:rPr lang="en-US" sz="2000" dirty="0" err="1"/>
              <a:t>là</a:t>
            </a:r>
            <a:r>
              <a:rPr lang="en-US" sz="2000" dirty="0"/>
              <a:t> </a:t>
            </a:r>
            <a:r>
              <a:rPr lang="en-US" sz="2000" dirty="0" err="1"/>
              <a:t>Điều</a:t>
            </a:r>
            <a:r>
              <a:rPr lang="en-US" sz="2000" dirty="0"/>
              <a:t> </a:t>
            </a:r>
            <a:r>
              <a:rPr lang="en-US" sz="2000" dirty="0" err="1"/>
              <a:t>tra</a:t>
            </a:r>
            <a:r>
              <a:rPr lang="en-US" sz="2000" dirty="0"/>
              <a:t> </a:t>
            </a:r>
            <a:r>
              <a:rPr lang="en-US" sz="2000" dirty="0" err="1"/>
              <a:t>cơ</a:t>
            </a:r>
            <a:r>
              <a:rPr lang="en-US" sz="2000" dirty="0"/>
              <a:t> </a:t>
            </a:r>
            <a:r>
              <a:rPr lang="en-US" sz="2000" dirty="0" err="1"/>
              <a:t>bản</a:t>
            </a:r>
            <a:r>
              <a:rPr lang="en-US" sz="2000" dirty="0"/>
              <a:t> </a:t>
            </a:r>
            <a:r>
              <a:rPr lang="en-US" sz="2000" dirty="0" err="1"/>
              <a:t>và</a:t>
            </a:r>
            <a:r>
              <a:rPr lang="en-US" sz="2000" dirty="0"/>
              <a:t> </a:t>
            </a:r>
            <a:r>
              <a:rPr lang="en-US" sz="2000" dirty="0" err="1"/>
              <a:t>Điều</a:t>
            </a:r>
            <a:r>
              <a:rPr lang="en-US" sz="2000" dirty="0"/>
              <a:t> </a:t>
            </a:r>
            <a:r>
              <a:rPr lang="en-US" sz="2000" dirty="0" err="1"/>
              <a:t>tra</a:t>
            </a:r>
            <a:r>
              <a:rPr lang="en-US" sz="2000" dirty="0"/>
              <a:t> </a:t>
            </a:r>
            <a:r>
              <a:rPr lang="en-US" sz="2000" dirty="0" err="1"/>
              <a:t>cập</a:t>
            </a:r>
            <a:r>
              <a:rPr lang="en-US" sz="2000" dirty="0"/>
              <a:t> </a:t>
            </a:r>
            <a:r>
              <a:rPr lang="en-US" sz="2000" dirty="0" err="1"/>
              <a:t>nhật</a:t>
            </a:r>
            <a:r>
              <a:rPr lang="en-US" sz="2000" dirty="0">
                <a:latin typeface="Arial" charset="0"/>
              </a:rPr>
              <a:t>:</a:t>
            </a:r>
          </a:p>
          <a:p>
            <a:pPr lvl="2" indent="566738" algn="just" eaLnBrk="1" fontAlgn="auto" hangingPunct="1">
              <a:lnSpc>
                <a:spcPct val="114000"/>
              </a:lnSpc>
              <a:spcBef>
                <a:spcPct val="20000"/>
              </a:spcBef>
              <a:spcAft>
                <a:spcPts val="0"/>
              </a:spcAft>
              <a:buFont typeface="Wingdings" pitchFamily="2" charset="2"/>
              <a:buChar char="ü"/>
              <a:defRPr/>
            </a:pPr>
            <a:r>
              <a:rPr lang="en-GB" sz="2000" dirty="0" err="1"/>
              <a:t>Điều</a:t>
            </a:r>
            <a:r>
              <a:rPr lang="en-GB" sz="2000" dirty="0"/>
              <a:t> </a:t>
            </a:r>
            <a:r>
              <a:rPr lang="en-GB" sz="2000" dirty="0" err="1"/>
              <a:t>tra</a:t>
            </a:r>
            <a:r>
              <a:rPr lang="en-GB" sz="2000" dirty="0"/>
              <a:t> </a:t>
            </a:r>
            <a:r>
              <a:rPr lang="en-GB" sz="2000" dirty="0" err="1"/>
              <a:t>cơ</a:t>
            </a:r>
            <a:r>
              <a:rPr lang="en-GB" sz="2000" dirty="0"/>
              <a:t> </a:t>
            </a:r>
            <a:r>
              <a:rPr lang="en-GB" sz="2000" dirty="0" err="1"/>
              <a:t>bản</a:t>
            </a:r>
            <a:r>
              <a:rPr lang="en-GB" sz="2000" dirty="0"/>
              <a:t> (2 </a:t>
            </a:r>
            <a:r>
              <a:rPr lang="en-GB" sz="2000" dirty="0" err="1"/>
              <a:t>năm</a:t>
            </a:r>
            <a:r>
              <a:rPr lang="en-GB" sz="2000" dirty="0"/>
              <a:t>/</a:t>
            </a:r>
            <a:r>
              <a:rPr lang="en-GB" sz="2000" dirty="0" err="1"/>
              <a:t>lần</a:t>
            </a:r>
            <a:r>
              <a:rPr lang="en-GB" sz="2000" dirty="0"/>
              <a:t>)</a:t>
            </a:r>
            <a:r>
              <a:rPr lang="en-US" sz="2000" dirty="0" err="1">
                <a:latin typeface="Arial" charset="0"/>
              </a:rPr>
              <a:t>tình</a:t>
            </a:r>
            <a:r>
              <a:rPr lang="en-US" sz="2000" dirty="0">
                <a:latin typeface="Arial" charset="0"/>
              </a:rPr>
              <a:t> </a:t>
            </a:r>
            <a:r>
              <a:rPr lang="en-US" sz="2000" dirty="0" err="1">
                <a:latin typeface="Arial" charset="0"/>
              </a:rPr>
              <a:t>hình</a:t>
            </a:r>
            <a:r>
              <a:rPr lang="en-US" sz="2000" dirty="0">
                <a:latin typeface="Arial" charset="0"/>
              </a:rPr>
              <a:t> </a:t>
            </a:r>
            <a:r>
              <a:rPr lang="en-US" sz="2000" dirty="0" err="1">
                <a:latin typeface="Arial" charset="0"/>
              </a:rPr>
              <a:t>kinh</a:t>
            </a:r>
            <a:r>
              <a:rPr lang="en-US" sz="2000" dirty="0">
                <a:latin typeface="Arial" charset="0"/>
              </a:rPr>
              <a:t> </a:t>
            </a:r>
            <a:r>
              <a:rPr lang="en-US" sz="2000" dirty="0" err="1">
                <a:latin typeface="Arial" charset="0"/>
              </a:rPr>
              <a:t>tế</a:t>
            </a:r>
            <a:r>
              <a:rPr lang="en-US" sz="2000" dirty="0">
                <a:latin typeface="Arial" charset="0"/>
              </a:rPr>
              <a:t> </a:t>
            </a:r>
            <a:r>
              <a:rPr lang="en-US" sz="2000" dirty="0" err="1">
                <a:latin typeface="Arial" charset="0"/>
              </a:rPr>
              <a:t>hộ</a:t>
            </a:r>
            <a:r>
              <a:rPr lang="en-US" sz="2000" dirty="0">
                <a:latin typeface="Arial" charset="0"/>
              </a:rPr>
              <a:t> </a:t>
            </a:r>
            <a:r>
              <a:rPr lang="en-US" sz="2000" dirty="0" err="1">
                <a:latin typeface="Arial" charset="0"/>
              </a:rPr>
              <a:t>gia</a:t>
            </a:r>
            <a:r>
              <a:rPr lang="en-US" sz="2000" dirty="0">
                <a:latin typeface="Arial" charset="0"/>
              </a:rPr>
              <a:t> </a:t>
            </a:r>
            <a:r>
              <a:rPr lang="en-US" sz="2000" dirty="0" err="1">
                <a:latin typeface="Arial" charset="0"/>
              </a:rPr>
              <a:t>đình</a:t>
            </a:r>
            <a:r>
              <a:rPr lang="en-US" sz="2000" dirty="0">
                <a:latin typeface="Arial" charset="0"/>
              </a:rPr>
              <a:t> (</a:t>
            </a:r>
            <a:r>
              <a:rPr lang="en-US" sz="2000" dirty="0" err="1">
                <a:latin typeface="Arial" charset="0"/>
              </a:rPr>
              <a:t>phiếu</a:t>
            </a:r>
            <a:r>
              <a:rPr lang="en-US" sz="2000" dirty="0">
                <a:latin typeface="Arial" charset="0"/>
              </a:rPr>
              <a:t> H1, H2)</a:t>
            </a:r>
          </a:p>
          <a:p>
            <a:pPr lvl="2" indent="566738" algn="just" eaLnBrk="1" fontAlgn="auto" hangingPunct="1">
              <a:lnSpc>
                <a:spcPct val="114000"/>
              </a:lnSpc>
              <a:spcBef>
                <a:spcPct val="20000"/>
              </a:spcBef>
              <a:spcAft>
                <a:spcPts val="0"/>
              </a:spcAft>
              <a:buFont typeface="Wingdings" pitchFamily="2" charset="2"/>
              <a:buChar char="ü"/>
              <a:defRPr/>
            </a:pPr>
            <a:r>
              <a:rPr lang="en-US" sz="2000" dirty="0" err="1"/>
              <a:t>Điều</a:t>
            </a:r>
            <a:r>
              <a:rPr lang="en-US" sz="2000" dirty="0"/>
              <a:t> </a:t>
            </a:r>
            <a:r>
              <a:rPr lang="en-US" sz="2000" dirty="0" err="1"/>
              <a:t>tra</a:t>
            </a:r>
            <a:r>
              <a:rPr lang="en-US" sz="2000" dirty="0"/>
              <a:t> </a:t>
            </a:r>
            <a:r>
              <a:rPr lang="en-US" sz="2000" dirty="0" err="1"/>
              <a:t>cập</a:t>
            </a:r>
            <a:r>
              <a:rPr lang="en-US" sz="2000" dirty="0"/>
              <a:t> </a:t>
            </a:r>
            <a:r>
              <a:rPr lang="en-US" sz="2000" dirty="0" err="1"/>
              <a:t>nhật</a:t>
            </a:r>
            <a:endParaRPr lang="en-US" sz="2000" dirty="0">
              <a:latin typeface="Arial" charset="0"/>
            </a:endParaRPr>
          </a:p>
        </p:txBody>
      </p:sp>
    </p:spTree>
  </p:cSld>
  <p:clrMapOvr>
    <a:masterClrMapping/>
  </p:clrMapOvr>
  <p:transition>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33400" y="685800"/>
            <a:ext cx="8229600" cy="914400"/>
          </a:xfrm>
          <a:prstGeom prst="rect">
            <a:avLst/>
          </a:prstGeom>
          <a:noFill/>
          <a:ln w="9525">
            <a:noFill/>
            <a:miter lim="800000"/>
            <a:headEnd/>
            <a:tailEnd/>
          </a:ln>
        </p:spPr>
        <p:txBody>
          <a:bodyPr anchor="ctr"/>
          <a:lstStyle/>
          <a:p>
            <a:pPr algn="ctr" eaLnBrk="1" hangingPunct="1">
              <a:defRPr/>
            </a:pPr>
            <a:r>
              <a:rPr lang="en-US" sz="4400" b="1" kern="0" dirty="0" err="1">
                <a:solidFill>
                  <a:schemeClr val="tx2"/>
                </a:solidFill>
                <a:ea typeface="+mj-ea"/>
                <a:cs typeface="+mj-cs"/>
              </a:rPr>
              <a:t>Phương</a:t>
            </a:r>
            <a:r>
              <a:rPr lang="en-US" sz="4400" b="1" kern="0" dirty="0">
                <a:solidFill>
                  <a:schemeClr val="tx2"/>
                </a:solidFill>
                <a:ea typeface="+mj-ea"/>
                <a:cs typeface="+mj-cs"/>
              </a:rPr>
              <a:t> </a:t>
            </a:r>
            <a:r>
              <a:rPr lang="en-US" sz="4400" b="1" kern="0" dirty="0" err="1">
                <a:solidFill>
                  <a:schemeClr val="tx2"/>
                </a:solidFill>
                <a:ea typeface="+mj-ea"/>
                <a:cs typeface="+mj-cs"/>
              </a:rPr>
              <a:t>pháp</a:t>
            </a:r>
            <a:r>
              <a:rPr lang="en-US" sz="4400" b="1" kern="0" dirty="0">
                <a:solidFill>
                  <a:schemeClr val="tx2"/>
                </a:solidFill>
                <a:ea typeface="+mj-ea"/>
                <a:cs typeface="+mj-cs"/>
              </a:rPr>
              <a:t> </a:t>
            </a:r>
            <a:r>
              <a:rPr lang="en-US" sz="4400" b="1" kern="0" dirty="0" err="1">
                <a:solidFill>
                  <a:schemeClr val="tx2"/>
                </a:solidFill>
                <a:ea typeface="+mj-ea"/>
                <a:cs typeface="+mj-cs"/>
              </a:rPr>
              <a:t>nghiên</a:t>
            </a:r>
            <a:r>
              <a:rPr lang="en-US" sz="4400" b="1" kern="0" dirty="0">
                <a:solidFill>
                  <a:schemeClr val="tx2"/>
                </a:solidFill>
                <a:ea typeface="+mj-ea"/>
                <a:cs typeface="+mj-cs"/>
              </a:rPr>
              <a:t> </a:t>
            </a:r>
            <a:r>
              <a:rPr lang="en-US" sz="4400" b="1" kern="0" dirty="0" err="1">
                <a:solidFill>
                  <a:schemeClr val="tx2"/>
                </a:solidFill>
                <a:ea typeface="+mj-ea"/>
                <a:cs typeface="+mj-cs"/>
              </a:rPr>
              <a:t>cứu</a:t>
            </a:r>
            <a:r>
              <a:rPr lang="en-US" sz="4400" b="1" kern="0" dirty="0">
                <a:solidFill>
                  <a:schemeClr val="tx2"/>
                </a:solidFill>
                <a:ea typeface="+mj-ea"/>
                <a:cs typeface="+mj-cs"/>
              </a:rPr>
              <a:t> (2)</a:t>
            </a:r>
          </a:p>
        </p:txBody>
      </p:sp>
      <p:sp>
        <p:nvSpPr>
          <p:cNvPr id="21507" name="Rectangle 3"/>
          <p:cNvSpPr txBox="1">
            <a:spLocks noChangeArrowheads="1"/>
          </p:cNvSpPr>
          <p:nvPr/>
        </p:nvSpPr>
        <p:spPr bwMode="auto">
          <a:xfrm>
            <a:off x="457200" y="1600200"/>
            <a:ext cx="8305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algn="just" eaLnBrk="1" hangingPunct="1">
              <a:lnSpc>
                <a:spcPct val="114000"/>
              </a:lnSpc>
              <a:spcBef>
                <a:spcPct val="20000"/>
              </a:spcBef>
              <a:buFont typeface="Arial" panose="020B0604020202020204" pitchFamily="34" charset="0"/>
              <a:buChar char="•"/>
            </a:pPr>
            <a:r>
              <a:rPr lang="en-US" altLang="en-US" sz="2000" dirty="0" err="1"/>
              <a:t>Số</a:t>
            </a:r>
            <a:r>
              <a:rPr lang="en-US" altLang="en-US" sz="2000" dirty="0"/>
              <a:t> </a:t>
            </a:r>
            <a:r>
              <a:rPr lang="en-US" altLang="en-US" sz="2000" dirty="0" err="1"/>
              <a:t>liệu</a:t>
            </a:r>
            <a:r>
              <a:rPr lang="en-US" altLang="en-US" sz="2000" dirty="0"/>
              <a:t> </a:t>
            </a:r>
            <a:r>
              <a:rPr lang="en-US" altLang="en-US" sz="2000" dirty="0" err="1"/>
              <a:t>được</a:t>
            </a:r>
            <a:r>
              <a:rPr lang="en-US" altLang="en-US" sz="2000" dirty="0"/>
              <a:t> </a:t>
            </a:r>
            <a:r>
              <a:rPr lang="en-US" altLang="en-US" sz="2000" dirty="0" err="1"/>
              <a:t>thu</a:t>
            </a:r>
            <a:r>
              <a:rPr lang="en-US" altLang="en-US" sz="2000" dirty="0"/>
              <a:t> </a:t>
            </a:r>
            <a:r>
              <a:rPr lang="en-US" altLang="en-US" sz="2000" dirty="0" err="1"/>
              <a:t>thập</a:t>
            </a:r>
            <a:r>
              <a:rPr lang="en-US" altLang="en-US" sz="2000" dirty="0"/>
              <a:t> </a:t>
            </a:r>
            <a:r>
              <a:rPr lang="en-US" altLang="en-US" sz="2000" dirty="0" err="1"/>
              <a:t>bằng</a:t>
            </a:r>
            <a:r>
              <a:rPr lang="en-US" altLang="en-US" sz="2000" dirty="0"/>
              <a:t> </a:t>
            </a:r>
            <a:r>
              <a:rPr lang="en-US" altLang="en-US" sz="2000" dirty="0" err="1"/>
              <a:t>bộ</a:t>
            </a:r>
            <a:r>
              <a:rPr lang="en-US" altLang="en-US" sz="2000" dirty="0"/>
              <a:t> </a:t>
            </a:r>
            <a:r>
              <a:rPr lang="en-US" altLang="en-US" sz="2000" dirty="0" err="1"/>
              <a:t>câu</a:t>
            </a:r>
            <a:r>
              <a:rPr lang="en-US" altLang="en-US" sz="2000" dirty="0"/>
              <a:t> </a:t>
            </a:r>
            <a:r>
              <a:rPr lang="en-US" altLang="en-US" sz="2000" dirty="0" err="1"/>
              <a:t>hỏi</a:t>
            </a:r>
            <a:r>
              <a:rPr lang="en-US" altLang="en-US" sz="2000" dirty="0"/>
              <a:t> </a:t>
            </a:r>
            <a:r>
              <a:rPr lang="en-US" altLang="en-US" sz="2000" dirty="0" err="1"/>
              <a:t>có</a:t>
            </a:r>
            <a:r>
              <a:rPr lang="en-US" altLang="en-US" sz="2000" dirty="0"/>
              <a:t> </a:t>
            </a:r>
            <a:r>
              <a:rPr lang="en-US" altLang="en-US" sz="2000" dirty="0" err="1"/>
              <a:t>cấu</a:t>
            </a:r>
            <a:r>
              <a:rPr lang="en-US" altLang="en-US" sz="2000" dirty="0"/>
              <a:t> </a:t>
            </a:r>
            <a:r>
              <a:rPr lang="en-US" altLang="en-US" sz="2000" dirty="0" err="1"/>
              <a:t>trúc</a:t>
            </a:r>
            <a:r>
              <a:rPr lang="en-US" altLang="en-US" sz="2000" dirty="0"/>
              <a:t>, </a:t>
            </a:r>
            <a:r>
              <a:rPr lang="en-US" altLang="en-US" sz="2000" dirty="0" err="1"/>
              <a:t>điều</a:t>
            </a:r>
            <a:r>
              <a:rPr lang="en-US" altLang="en-US" sz="2000" dirty="0"/>
              <a:t> </a:t>
            </a:r>
            <a:r>
              <a:rPr lang="en-US" altLang="en-US" sz="2000" dirty="0" err="1"/>
              <a:t>tra</a:t>
            </a:r>
            <a:r>
              <a:rPr lang="en-US" altLang="en-US" sz="2000" dirty="0"/>
              <a:t> </a:t>
            </a:r>
            <a:r>
              <a:rPr lang="en-US" altLang="en-US" sz="2000" dirty="0" err="1"/>
              <a:t>viên</a:t>
            </a:r>
            <a:r>
              <a:rPr lang="en-US" altLang="en-US" sz="2000" dirty="0"/>
              <a:t> </a:t>
            </a:r>
            <a:r>
              <a:rPr lang="en-US" altLang="en-US" sz="2000" dirty="0" err="1"/>
              <a:t>phỏng</a:t>
            </a:r>
            <a:r>
              <a:rPr lang="en-US" altLang="en-US" sz="2000" dirty="0"/>
              <a:t> </a:t>
            </a:r>
            <a:r>
              <a:rPr lang="en-US" altLang="en-US" sz="2000" dirty="0" err="1"/>
              <a:t>vấn</a:t>
            </a:r>
            <a:r>
              <a:rPr lang="en-US" altLang="en-US" sz="2000" dirty="0"/>
              <a:t> </a:t>
            </a:r>
            <a:r>
              <a:rPr lang="en-US" altLang="en-US" sz="2000" dirty="0" err="1"/>
              <a:t>các</a:t>
            </a:r>
            <a:r>
              <a:rPr lang="en-US" altLang="en-US" sz="2000" dirty="0"/>
              <a:t> </a:t>
            </a:r>
            <a:r>
              <a:rPr lang="en-US" altLang="en-US" sz="2000" dirty="0" err="1"/>
              <a:t>thông</a:t>
            </a:r>
            <a:r>
              <a:rPr lang="en-US" altLang="en-US" sz="2000" dirty="0"/>
              <a:t> tin </a:t>
            </a:r>
            <a:r>
              <a:rPr lang="en-US" altLang="en-US" sz="2000" dirty="0" err="1"/>
              <a:t>về</a:t>
            </a:r>
            <a:r>
              <a:rPr lang="en-US" altLang="en-US" sz="2000" dirty="0"/>
              <a:t> </a:t>
            </a:r>
            <a:r>
              <a:rPr lang="en-US" altLang="en-US" sz="2000" dirty="0" err="1"/>
              <a:t>hộ</a:t>
            </a:r>
            <a:r>
              <a:rPr lang="en-US" altLang="en-US" sz="2000" dirty="0"/>
              <a:t> </a:t>
            </a:r>
            <a:r>
              <a:rPr lang="en-US" altLang="en-US" sz="2000" dirty="0" err="1"/>
              <a:t>gia</a:t>
            </a:r>
            <a:r>
              <a:rPr lang="en-US" altLang="en-US" sz="2000" dirty="0"/>
              <a:t> </a:t>
            </a:r>
            <a:r>
              <a:rPr lang="en-US" altLang="en-US" sz="2000" dirty="0" err="1"/>
              <a:t>đình</a:t>
            </a:r>
            <a:r>
              <a:rPr lang="en-US" altLang="en-US" sz="2000" dirty="0"/>
              <a:t> </a:t>
            </a:r>
            <a:r>
              <a:rPr lang="en-US" altLang="en-US" sz="2000" dirty="0" err="1"/>
              <a:t>trong</a:t>
            </a:r>
            <a:r>
              <a:rPr lang="en-US" altLang="en-US" sz="2000" dirty="0"/>
              <a:t> </a:t>
            </a:r>
            <a:r>
              <a:rPr lang="en-US" altLang="en-US" sz="2000" dirty="0" err="1"/>
              <a:t>điều</a:t>
            </a:r>
            <a:r>
              <a:rPr lang="en-US" altLang="en-US" sz="2000" dirty="0"/>
              <a:t> </a:t>
            </a:r>
            <a:r>
              <a:rPr lang="en-US" altLang="en-US" sz="2000" dirty="0" err="1"/>
              <a:t>tra</a:t>
            </a:r>
            <a:r>
              <a:rPr lang="en-US" altLang="en-US" sz="2000" dirty="0"/>
              <a:t> </a:t>
            </a:r>
            <a:r>
              <a:rPr lang="en-US" altLang="en-US" sz="2000" dirty="0" err="1"/>
              <a:t>cơ</a:t>
            </a:r>
            <a:r>
              <a:rPr lang="en-US" altLang="en-US" sz="2000" dirty="0"/>
              <a:t> </a:t>
            </a:r>
            <a:r>
              <a:rPr lang="en-US" altLang="en-US" sz="2000" dirty="0" err="1"/>
              <a:t>bản</a:t>
            </a:r>
            <a:r>
              <a:rPr lang="en-US" altLang="en-US" sz="2000" dirty="0"/>
              <a:t> (baseline) </a:t>
            </a:r>
            <a:r>
              <a:rPr lang="en-US" altLang="en-US" sz="2000" dirty="0" err="1"/>
              <a:t>và</a:t>
            </a:r>
            <a:r>
              <a:rPr lang="en-US" altLang="en-US" sz="2000" dirty="0"/>
              <a:t> </a:t>
            </a:r>
            <a:r>
              <a:rPr lang="en-US" altLang="en-US" sz="2000" dirty="0" err="1"/>
              <a:t>các</a:t>
            </a:r>
            <a:r>
              <a:rPr lang="en-US" altLang="en-US" sz="2000" dirty="0"/>
              <a:t> </a:t>
            </a:r>
            <a:r>
              <a:rPr lang="en-US" altLang="en-US" sz="2000" dirty="0" err="1"/>
              <a:t>biến</a:t>
            </a:r>
            <a:r>
              <a:rPr lang="en-US" altLang="en-US" sz="2000" dirty="0"/>
              <a:t> </a:t>
            </a:r>
            <a:r>
              <a:rPr lang="en-US" altLang="en-US" sz="2000" dirty="0" err="1"/>
              <a:t>động</a:t>
            </a:r>
            <a:r>
              <a:rPr lang="en-US" altLang="en-US" sz="2000" dirty="0"/>
              <a:t> </a:t>
            </a:r>
            <a:r>
              <a:rPr lang="en-US" altLang="en-US" sz="2000" dirty="0" err="1"/>
              <a:t>về</a:t>
            </a:r>
            <a:r>
              <a:rPr lang="en-US" altLang="en-US" sz="2000" dirty="0"/>
              <a:t> </a:t>
            </a:r>
            <a:r>
              <a:rPr lang="en-US" altLang="en-US" sz="2000" dirty="0" err="1"/>
              <a:t>dân</a:t>
            </a:r>
            <a:r>
              <a:rPr lang="en-US" altLang="en-US" sz="2000" dirty="0"/>
              <a:t> </a:t>
            </a:r>
            <a:r>
              <a:rPr lang="en-US" altLang="en-US" sz="2000" dirty="0" err="1"/>
              <a:t>cư</a:t>
            </a:r>
            <a:r>
              <a:rPr lang="en-US" altLang="en-US" sz="2000" dirty="0"/>
              <a:t> (</a:t>
            </a:r>
            <a:r>
              <a:rPr lang="en-US" altLang="en-US" sz="2000" dirty="0" err="1"/>
              <a:t>sinh</a:t>
            </a:r>
            <a:r>
              <a:rPr lang="en-US" altLang="en-US" sz="2000" dirty="0"/>
              <a:t>, </a:t>
            </a:r>
            <a:r>
              <a:rPr lang="en-US" altLang="en-US" sz="2000" dirty="0" err="1"/>
              <a:t>chết</a:t>
            </a:r>
            <a:r>
              <a:rPr lang="en-US" altLang="en-US" sz="2000" dirty="0"/>
              <a:t>, di </a:t>
            </a:r>
            <a:r>
              <a:rPr lang="en-US" altLang="en-US" sz="2000" dirty="0" err="1"/>
              <a:t>cư</a:t>
            </a:r>
            <a:r>
              <a:rPr lang="en-US" altLang="en-US" sz="2000" dirty="0"/>
              <a:t>, </a:t>
            </a:r>
            <a:r>
              <a:rPr lang="en-US" altLang="en-US" sz="2000" dirty="0" err="1"/>
              <a:t>hôn</a:t>
            </a:r>
            <a:r>
              <a:rPr lang="en-US" altLang="en-US" sz="2000" dirty="0"/>
              <a:t> </a:t>
            </a:r>
            <a:r>
              <a:rPr lang="en-US" altLang="en-US" sz="2000" dirty="0" err="1"/>
              <a:t>nhân</a:t>
            </a:r>
            <a:r>
              <a:rPr lang="en-US" altLang="en-US" sz="2000" dirty="0"/>
              <a:t>, </a:t>
            </a:r>
            <a:r>
              <a:rPr lang="en-US" altLang="en-US" sz="2000" dirty="0" err="1"/>
              <a:t>thai</a:t>
            </a:r>
            <a:r>
              <a:rPr lang="en-US" altLang="en-US" sz="2000" dirty="0"/>
              <a:t> </a:t>
            </a:r>
            <a:r>
              <a:rPr lang="en-US" altLang="en-US" sz="2000" dirty="0" err="1"/>
              <a:t>sản</a:t>
            </a:r>
            <a:r>
              <a:rPr lang="en-US" altLang="en-US" sz="2000" dirty="0"/>
              <a:t> </a:t>
            </a:r>
            <a:r>
              <a:rPr lang="en-US" altLang="en-US" sz="2000" dirty="0" err="1"/>
              <a:t>v.v</a:t>
            </a:r>
            <a:r>
              <a:rPr lang="en-US" altLang="en-US" sz="2000" dirty="0"/>
              <a:t>…) </a:t>
            </a:r>
            <a:r>
              <a:rPr lang="en-US" altLang="en-US" sz="2000" dirty="0" err="1"/>
              <a:t>tại</a:t>
            </a:r>
            <a:r>
              <a:rPr lang="en-US" altLang="en-US" sz="2000" dirty="0"/>
              <a:t> </a:t>
            </a:r>
            <a:r>
              <a:rPr lang="en-US" altLang="en-US" sz="2000" dirty="0" err="1"/>
              <a:t>các</a:t>
            </a:r>
            <a:r>
              <a:rPr lang="en-US" altLang="en-US" sz="2000" dirty="0"/>
              <a:t> </a:t>
            </a:r>
            <a:r>
              <a:rPr lang="en-US" altLang="en-US" sz="2000" dirty="0" err="1"/>
              <a:t>vòng</a:t>
            </a:r>
            <a:r>
              <a:rPr lang="en-US" altLang="en-US" sz="2000" dirty="0"/>
              <a:t> </a:t>
            </a:r>
            <a:r>
              <a:rPr lang="en-US" altLang="en-US" sz="2000" dirty="0" err="1"/>
              <a:t>điều</a:t>
            </a:r>
            <a:r>
              <a:rPr lang="en-US" altLang="en-US" sz="2000" dirty="0"/>
              <a:t> </a:t>
            </a:r>
            <a:r>
              <a:rPr lang="en-US" altLang="en-US" sz="2000" dirty="0" err="1"/>
              <a:t>tra</a:t>
            </a:r>
            <a:r>
              <a:rPr lang="en-US" altLang="en-US" sz="2000" dirty="0"/>
              <a:t> </a:t>
            </a:r>
            <a:r>
              <a:rPr lang="en-US" altLang="en-US" sz="2000" dirty="0" err="1"/>
              <a:t>cập</a:t>
            </a:r>
            <a:r>
              <a:rPr lang="en-US" altLang="en-US" sz="2000" dirty="0"/>
              <a:t> </a:t>
            </a:r>
            <a:r>
              <a:rPr lang="en-US" altLang="en-US" sz="2000" dirty="0" err="1"/>
              <a:t>nhật</a:t>
            </a:r>
            <a:endParaRPr lang="en-US" altLang="en-US" sz="2000" dirty="0"/>
          </a:p>
          <a:p>
            <a:pPr lvl="1" algn="just" eaLnBrk="1" hangingPunct="1">
              <a:lnSpc>
                <a:spcPct val="114000"/>
              </a:lnSpc>
              <a:spcBef>
                <a:spcPct val="20000"/>
              </a:spcBef>
              <a:buFont typeface="Arial" panose="020B0604020202020204" pitchFamily="34" charset="0"/>
              <a:buChar char="•"/>
            </a:pPr>
            <a:r>
              <a:rPr lang="en-US" altLang="en-US" sz="2000" dirty="0" err="1"/>
              <a:t>Thông</a:t>
            </a:r>
            <a:r>
              <a:rPr lang="en-US" altLang="en-US" sz="2000" dirty="0"/>
              <a:t> tin </a:t>
            </a:r>
            <a:r>
              <a:rPr lang="en-US" altLang="en-US" sz="2000" dirty="0" err="1"/>
              <a:t>của</a:t>
            </a:r>
            <a:r>
              <a:rPr lang="en-US" altLang="en-US" sz="2000" dirty="0"/>
              <a:t> </a:t>
            </a:r>
            <a:r>
              <a:rPr lang="en-US" altLang="en-US" sz="2000" dirty="0" err="1"/>
              <a:t>mỗi</a:t>
            </a:r>
            <a:r>
              <a:rPr lang="en-US" altLang="en-US" sz="2000" dirty="0"/>
              <a:t> </a:t>
            </a:r>
            <a:r>
              <a:rPr lang="en-US" altLang="en-US" sz="2000" dirty="0" err="1"/>
              <a:t>vòng</a:t>
            </a:r>
            <a:r>
              <a:rPr lang="en-US" altLang="en-US" sz="2000" dirty="0"/>
              <a:t> </a:t>
            </a:r>
            <a:r>
              <a:rPr lang="en-US" altLang="en-US" sz="2000" dirty="0" err="1"/>
              <a:t>điều</a:t>
            </a:r>
            <a:r>
              <a:rPr lang="en-US" altLang="en-US" sz="2000" dirty="0"/>
              <a:t> </a:t>
            </a:r>
            <a:r>
              <a:rPr lang="en-US" altLang="en-US" sz="2000" dirty="0" err="1"/>
              <a:t>tra</a:t>
            </a:r>
            <a:r>
              <a:rPr lang="en-US" altLang="en-US" sz="2000" dirty="0"/>
              <a:t> </a:t>
            </a:r>
            <a:r>
              <a:rPr lang="en-US" altLang="en-US" sz="2000" dirty="0" err="1"/>
              <a:t>được</a:t>
            </a:r>
            <a:r>
              <a:rPr lang="en-US" altLang="en-US" sz="2000" dirty="0"/>
              <a:t> </a:t>
            </a:r>
            <a:r>
              <a:rPr lang="en-US" altLang="en-US" sz="2000" dirty="0" err="1"/>
              <a:t>lưu</a:t>
            </a:r>
            <a:r>
              <a:rPr lang="en-US" altLang="en-US" sz="2000" dirty="0"/>
              <a:t> </a:t>
            </a:r>
            <a:r>
              <a:rPr lang="en-US" altLang="en-US" sz="2000" dirty="0" err="1"/>
              <a:t>trữ</a:t>
            </a:r>
            <a:r>
              <a:rPr lang="en-US" altLang="en-US" sz="2000" dirty="0"/>
              <a:t> </a:t>
            </a:r>
            <a:r>
              <a:rPr lang="en-US" altLang="en-US" sz="2000" dirty="0" err="1"/>
              <a:t>riêng</a:t>
            </a:r>
            <a:r>
              <a:rPr lang="en-US" altLang="en-US" sz="2000" dirty="0"/>
              <a:t> </a:t>
            </a:r>
            <a:r>
              <a:rPr lang="en-US" altLang="en-US" sz="2000" dirty="0" err="1"/>
              <a:t>rẽ</a:t>
            </a:r>
            <a:r>
              <a:rPr lang="en-US" altLang="en-US" sz="2000" dirty="0"/>
              <a:t> </a:t>
            </a:r>
            <a:r>
              <a:rPr lang="en-US" altLang="en-US" sz="2000" dirty="0" err="1"/>
              <a:t>trong</a:t>
            </a:r>
            <a:r>
              <a:rPr lang="en-US" altLang="en-US" sz="2000" dirty="0"/>
              <a:t> </a:t>
            </a:r>
            <a:r>
              <a:rPr lang="en-US" altLang="en-US" sz="2000" dirty="0" err="1"/>
              <a:t>các</a:t>
            </a:r>
            <a:r>
              <a:rPr lang="en-US" altLang="en-US" sz="2000" dirty="0"/>
              <a:t> </a:t>
            </a:r>
            <a:r>
              <a:rPr lang="en-US" altLang="en-US" sz="2000" dirty="0" err="1"/>
              <a:t>bộ</a:t>
            </a:r>
            <a:r>
              <a:rPr lang="en-US" altLang="en-US" sz="2000" dirty="0"/>
              <a:t> </a:t>
            </a:r>
            <a:r>
              <a:rPr lang="en-US" altLang="en-US" sz="2000" dirty="0" err="1"/>
              <a:t>số</a:t>
            </a:r>
            <a:r>
              <a:rPr lang="en-US" altLang="en-US" sz="2000" dirty="0"/>
              <a:t> </a:t>
            </a:r>
            <a:r>
              <a:rPr lang="en-US" altLang="en-US" sz="2000" dirty="0" err="1"/>
              <a:t>liệu</a:t>
            </a:r>
            <a:r>
              <a:rPr lang="en-US" altLang="en-US" sz="2000" dirty="0"/>
              <a:t> </a:t>
            </a:r>
            <a:r>
              <a:rPr lang="en-US" altLang="en-US" sz="2000" dirty="0" err="1"/>
              <a:t>của</a:t>
            </a:r>
            <a:r>
              <a:rPr lang="en-US" altLang="en-US" sz="2000" dirty="0"/>
              <a:t> </a:t>
            </a:r>
            <a:r>
              <a:rPr lang="en-US" altLang="en-US" sz="2000" dirty="0" err="1"/>
              <a:t>mỗi</a:t>
            </a:r>
            <a:r>
              <a:rPr lang="en-US" altLang="en-US" sz="2000" dirty="0"/>
              <a:t> </a:t>
            </a:r>
            <a:r>
              <a:rPr lang="en-US" altLang="en-US" sz="2000" dirty="0" err="1"/>
              <a:t>vòng</a:t>
            </a:r>
            <a:r>
              <a:rPr lang="en-US" altLang="en-US" sz="2000" dirty="0"/>
              <a:t>. </a:t>
            </a:r>
            <a:r>
              <a:rPr lang="en-US" altLang="en-US" sz="2000" dirty="0" err="1"/>
              <a:t>Các</a:t>
            </a:r>
            <a:r>
              <a:rPr lang="en-US" altLang="en-US" sz="2000" dirty="0"/>
              <a:t> </a:t>
            </a:r>
            <a:r>
              <a:rPr lang="en-US" altLang="en-US" sz="2000" dirty="0" err="1"/>
              <a:t>số</a:t>
            </a:r>
            <a:r>
              <a:rPr lang="en-US" altLang="en-US" sz="2000" dirty="0"/>
              <a:t> </a:t>
            </a:r>
            <a:r>
              <a:rPr lang="en-US" altLang="en-US" sz="2000" dirty="0" err="1"/>
              <a:t>liệu</a:t>
            </a:r>
            <a:r>
              <a:rPr lang="en-US" altLang="en-US" sz="2000" dirty="0"/>
              <a:t> </a:t>
            </a:r>
            <a:r>
              <a:rPr lang="en-US" altLang="en-US" sz="2000" dirty="0" err="1"/>
              <a:t>lưu</a:t>
            </a:r>
            <a:r>
              <a:rPr lang="en-US" altLang="en-US" sz="2000" dirty="0"/>
              <a:t> </a:t>
            </a:r>
            <a:r>
              <a:rPr lang="en-US" altLang="en-US" sz="2000" dirty="0" err="1"/>
              <a:t>trữ</a:t>
            </a:r>
            <a:r>
              <a:rPr lang="en-US" altLang="en-US" sz="2000" dirty="0"/>
              <a:t> </a:t>
            </a:r>
            <a:r>
              <a:rPr lang="en-US" altLang="en-US" sz="2000" dirty="0" err="1"/>
              <a:t>trong</a:t>
            </a:r>
            <a:r>
              <a:rPr lang="en-US" altLang="en-US" sz="2000" dirty="0"/>
              <a:t> </a:t>
            </a:r>
            <a:r>
              <a:rPr lang="en-US" altLang="en-US" sz="2000" dirty="0" err="1"/>
              <a:t>cơ</a:t>
            </a:r>
            <a:r>
              <a:rPr lang="en-US" altLang="en-US" sz="2000" dirty="0"/>
              <a:t> </a:t>
            </a:r>
            <a:r>
              <a:rPr lang="en-US" altLang="en-US" sz="2000" dirty="0" err="1"/>
              <a:t>sở</a:t>
            </a:r>
            <a:r>
              <a:rPr lang="en-US" altLang="en-US" sz="2000" dirty="0"/>
              <a:t> </a:t>
            </a:r>
            <a:r>
              <a:rPr lang="en-US" altLang="en-US" sz="2000" dirty="0" err="1"/>
              <a:t>dữ</a:t>
            </a:r>
            <a:r>
              <a:rPr lang="en-US" altLang="en-US" sz="2000" dirty="0"/>
              <a:t> </a:t>
            </a:r>
            <a:r>
              <a:rPr lang="en-US" altLang="en-US" sz="2000" dirty="0" err="1"/>
              <a:t>liệu</a:t>
            </a:r>
            <a:r>
              <a:rPr lang="en-US" altLang="en-US" sz="2000" dirty="0"/>
              <a:t> </a:t>
            </a:r>
            <a:r>
              <a:rPr lang="en-US" altLang="en-US" sz="2000" dirty="0" err="1"/>
              <a:t>được</a:t>
            </a:r>
            <a:r>
              <a:rPr lang="en-US" altLang="en-US" sz="2000" dirty="0"/>
              <a:t> </a:t>
            </a:r>
            <a:r>
              <a:rPr lang="en-US" altLang="en-US" sz="2000" dirty="0" err="1"/>
              <a:t>trình</a:t>
            </a:r>
            <a:r>
              <a:rPr lang="en-US" altLang="en-US" sz="2000" dirty="0"/>
              <a:t> </a:t>
            </a:r>
            <a:r>
              <a:rPr lang="en-US" altLang="en-US" sz="2000" dirty="0" err="1"/>
              <a:t>bày</a:t>
            </a:r>
            <a:r>
              <a:rPr lang="en-US" altLang="en-US" sz="2000" dirty="0"/>
              <a:t> </a:t>
            </a:r>
            <a:r>
              <a:rPr lang="en-US" altLang="en-US" sz="2000" dirty="0" err="1"/>
              <a:t>dưới</a:t>
            </a:r>
            <a:r>
              <a:rPr lang="en-US" altLang="en-US" sz="2000" dirty="0"/>
              <a:t> </a:t>
            </a:r>
            <a:r>
              <a:rPr lang="en-US" altLang="en-US" sz="2000" dirty="0" err="1"/>
              <a:t>dạng</a:t>
            </a:r>
            <a:r>
              <a:rPr lang="en-US" altLang="en-US" sz="2000" dirty="0"/>
              <a:t> </a:t>
            </a:r>
            <a:r>
              <a:rPr lang="en-US" altLang="en-US" sz="2000" i="1" dirty="0" err="1"/>
              <a:t>ngang</a:t>
            </a:r>
            <a:r>
              <a:rPr lang="en-US" altLang="en-US" sz="2000" dirty="0"/>
              <a:t>, </a:t>
            </a:r>
            <a:r>
              <a:rPr lang="en-US" altLang="en-US" sz="2000" dirty="0" err="1"/>
              <a:t>trong</a:t>
            </a:r>
            <a:r>
              <a:rPr lang="en-US" altLang="en-US" sz="2000" dirty="0"/>
              <a:t> </a:t>
            </a:r>
            <a:r>
              <a:rPr lang="en-US" altLang="en-US" sz="2000" dirty="0" err="1"/>
              <a:t>đó</a:t>
            </a:r>
            <a:r>
              <a:rPr lang="en-US" altLang="en-US" sz="2000" dirty="0"/>
              <a:t> </a:t>
            </a:r>
            <a:r>
              <a:rPr lang="en-US" altLang="en-US" sz="2000" dirty="0" err="1"/>
              <a:t>mỗi</a:t>
            </a:r>
            <a:r>
              <a:rPr lang="en-US" altLang="en-US" sz="2000" dirty="0"/>
              <a:t> </a:t>
            </a:r>
            <a:r>
              <a:rPr lang="en-US" altLang="en-US" sz="2000" dirty="0" err="1"/>
              <a:t>hàng</a:t>
            </a:r>
            <a:r>
              <a:rPr lang="en-US" altLang="en-US" sz="2000" dirty="0"/>
              <a:t> </a:t>
            </a:r>
            <a:r>
              <a:rPr lang="en-US" altLang="en-US" sz="2000" dirty="0" err="1"/>
              <a:t>ngang</a:t>
            </a:r>
            <a:r>
              <a:rPr lang="en-US" altLang="en-US" sz="2000" dirty="0"/>
              <a:t> </a:t>
            </a:r>
            <a:r>
              <a:rPr lang="en-US" altLang="en-US" sz="2000" dirty="0" err="1"/>
              <a:t>là</a:t>
            </a:r>
            <a:r>
              <a:rPr lang="en-US" altLang="en-US" sz="2000" dirty="0"/>
              <a:t> </a:t>
            </a:r>
            <a:r>
              <a:rPr lang="en-US" altLang="en-US" sz="2000" dirty="0" err="1"/>
              <a:t>các</a:t>
            </a:r>
            <a:r>
              <a:rPr lang="en-US" altLang="en-US" sz="2000" dirty="0"/>
              <a:t> </a:t>
            </a:r>
            <a:r>
              <a:rPr lang="en-US" altLang="en-US" sz="2000" dirty="0" err="1"/>
              <a:t>thông</a:t>
            </a:r>
            <a:r>
              <a:rPr lang="en-US" altLang="en-US" sz="2000" dirty="0"/>
              <a:t> tin </a:t>
            </a:r>
            <a:r>
              <a:rPr lang="en-US" altLang="en-US" sz="2000" dirty="0" err="1"/>
              <a:t>của</a:t>
            </a:r>
            <a:r>
              <a:rPr lang="en-US" altLang="en-US" sz="2000" dirty="0"/>
              <a:t> </a:t>
            </a:r>
            <a:r>
              <a:rPr lang="en-US" altLang="en-US" sz="2000" dirty="0" err="1"/>
              <a:t>đối</a:t>
            </a:r>
            <a:r>
              <a:rPr lang="en-US" altLang="en-US" sz="2000" dirty="0"/>
              <a:t> </a:t>
            </a:r>
            <a:r>
              <a:rPr lang="en-US" altLang="en-US" sz="2000" dirty="0" err="1"/>
              <a:t>tượng</a:t>
            </a:r>
            <a:r>
              <a:rPr lang="en-US" altLang="en-US" sz="2000" dirty="0"/>
              <a:t> (</a:t>
            </a:r>
            <a:r>
              <a:rPr lang="en-US" altLang="en-US" sz="2000" dirty="0" err="1"/>
              <a:t>theo</a:t>
            </a:r>
            <a:r>
              <a:rPr lang="en-US" altLang="en-US" sz="2000" dirty="0"/>
              <a:t> </a:t>
            </a:r>
            <a:r>
              <a:rPr lang="en-US" altLang="en-US" sz="2000" dirty="0" err="1"/>
              <a:t>từng</a:t>
            </a:r>
            <a:r>
              <a:rPr lang="en-US" altLang="en-US" sz="2000" dirty="0"/>
              <a:t> </a:t>
            </a:r>
            <a:r>
              <a:rPr lang="en-US" altLang="en-US" sz="2000" dirty="0" err="1"/>
              <a:t>vòng</a:t>
            </a:r>
            <a:r>
              <a:rPr lang="en-US" altLang="en-US" sz="2000" dirty="0"/>
              <a:t>) </a:t>
            </a:r>
            <a:r>
              <a:rPr lang="en-US" altLang="en-US" sz="2000" dirty="0" err="1"/>
              <a:t>ứng</a:t>
            </a:r>
            <a:r>
              <a:rPr lang="en-US" altLang="en-US" sz="2000" dirty="0"/>
              <a:t> </a:t>
            </a:r>
            <a:r>
              <a:rPr lang="en-US" altLang="en-US" sz="2000" dirty="0" err="1"/>
              <a:t>với</a:t>
            </a:r>
            <a:r>
              <a:rPr lang="en-US" altLang="en-US" sz="2000" dirty="0"/>
              <a:t> </a:t>
            </a:r>
            <a:r>
              <a:rPr lang="en-US" altLang="en-US" sz="2000" dirty="0" err="1"/>
              <a:t>mã</a:t>
            </a:r>
            <a:r>
              <a:rPr lang="en-US" altLang="en-US" sz="2000" dirty="0"/>
              <a:t> </a:t>
            </a:r>
            <a:r>
              <a:rPr lang="en-US" altLang="en-US" sz="2000" dirty="0" err="1"/>
              <a:t>số</a:t>
            </a:r>
            <a:r>
              <a:rPr lang="en-US" altLang="en-US" sz="2000" dirty="0"/>
              <a:t> </a:t>
            </a:r>
            <a:r>
              <a:rPr lang="en-US" altLang="en-US" sz="2000" dirty="0" err="1"/>
              <a:t>cá</a:t>
            </a:r>
            <a:r>
              <a:rPr lang="en-US" altLang="en-US" sz="2000" dirty="0"/>
              <a:t> </a:t>
            </a:r>
            <a:r>
              <a:rPr lang="en-US" altLang="en-US" sz="2000" dirty="0" err="1"/>
              <a:t>nhân</a:t>
            </a:r>
            <a:r>
              <a:rPr lang="en-US" altLang="en-US" sz="2000" dirty="0"/>
              <a:t> </a:t>
            </a:r>
            <a:r>
              <a:rPr lang="en-US" altLang="en-US" sz="2000" dirty="0" err="1"/>
              <a:t>riêng</a:t>
            </a:r>
            <a:r>
              <a:rPr lang="en-US" altLang="en-US" sz="2000" dirty="0"/>
              <a:t> </a:t>
            </a:r>
            <a:r>
              <a:rPr lang="en-US" altLang="en-US" sz="2000" dirty="0" err="1"/>
              <a:t>của</a:t>
            </a:r>
            <a:r>
              <a:rPr lang="en-US" altLang="en-US" sz="2000" dirty="0"/>
              <a:t> </a:t>
            </a:r>
            <a:r>
              <a:rPr lang="en-US" altLang="en-US" sz="2000" dirty="0" err="1"/>
              <a:t>đối</a:t>
            </a:r>
            <a:r>
              <a:rPr lang="en-US" altLang="en-US" sz="2000" dirty="0"/>
              <a:t> </a:t>
            </a:r>
            <a:r>
              <a:rPr lang="en-US" altLang="en-US" sz="2000" dirty="0" err="1"/>
              <a:t>tượng</a:t>
            </a:r>
            <a:r>
              <a:rPr lang="en-US" altLang="en-US" sz="2000" dirty="0"/>
              <a:t> </a:t>
            </a:r>
            <a:r>
              <a:rPr lang="en-US" altLang="en-US" sz="2000" dirty="0" err="1"/>
              <a:t>đó</a:t>
            </a:r>
            <a:endParaRPr lang="en-US" altLang="en-US" sz="2000" dirty="0"/>
          </a:p>
        </p:txBody>
      </p:sp>
    </p:spTree>
  </p:cSld>
  <p:clrMapOvr>
    <a:masterClrMapping/>
  </p:clrMapOvr>
  <p:transition>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33400" y="685800"/>
            <a:ext cx="8229600" cy="914400"/>
          </a:xfrm>
          <a:prstGeom prst="rect">
            <a:avLst/>
          </a:prstGeom>
          <a:noFill/>
          <a:ln w="9525">
            <a:noFill/>
            <a:miter lim="800000"/>
            <a:headEnd/>
            <a:tailEnd/>
          </a:ln>
        </p:spPr>
        <p:txBody>
          <a:bodyPr anchor="ctr"/>
          <a:lstStyle/>
          <a:p>
            <a:pPr algn="ctr" eaLnBrk="1" hangingPunct="1">
              <a:defRPr/>
            </a:pPr>
            <a:r>
              <a:rPr lang="en-US" sz="4400" b="1" kern="0" dirty="0" err="1">
                <a:solidFill>
                  <a:schemeClr val="tx2"/>
                </a:solidFill>
                <a:ea typeface="+mj-ea"/>
                <a:cs typeface="+mj-cs"/>
              </a:rPr>
              <a:t>Phương</a:t>
            </a:r>
            <a:r>
              <a:rPr lang="en-US" sz="4400" b="1" kern="0" dirty="0">
                <a:solidFill>
                  <a:schemeClr val="tx2"/>
                </a:solidFill>
                <a:ea typeface="+mj-ea"/>
                <a:cs typeface="+mj-cs"/>
              </a:rPr>
              <a:t> </a:t>
            </a:r>
            <a:r>
              <a:rPr lang="en-US" sz="4400" b="1" kern="0" dirty="0" err="1">
                <a:solidFill>
                  <a:schemeClr val="tx2"/>
                </a:solidFill>
                <a:ea typeface="+mj-ea"/>
                <a:cs typeface="+mj-cs"/>
              </a:rPr>
              <a:t>pháp</a:t>
            </a:r>
            <a:r>
              <a:rPr lang="en-US" sz="4400" b="1" kern="0" dirty="0">
                <a:solidFill>
                  <a:schemeClr val="tx2"/>
                </a:solidFill>
                <a:ea typeface="+mj-ea"/>
                <a:cs typeface="+mj-cs"/>
              </a:rPr>
              <a:t> </a:t>
            </a:r>
            <a:r>
              <a:rPr lang="en-US" sz="4400" b="1" kern="0" dirty="0" err="1">
                <a:solidFill>
                  <a:schemeClr val="tx2"/>
                </a:solidFill>
                <a:ea typeface="+mj-ea"/>
                <a:cs typeface="+mj-cs"/>
              </a:rPr>
              <a:t>nghiên</a:t>
            </a:r>
            <a:r>
              <a:rPr lang="en-US" sz="4400" b="1" kern="0" dirty="0">
                <a:solidFill>
                  <a:schemeClr val="tx2"/>
                </a:solidFill>
                <a:ea typeface="+mj-ea"/>
                <a:cs typeface="+mj-cs"/>
              </a:rPr>
              <a:t> </a:t>
            </a:r>
            <a:r>
              <a:rPr lang="en-US" sz="4400" b="1" kern="0" dirty="0" err="1">
                <a:solidFill>
                  <a:schemeClr val="tx2"/>
                </a:solidFill>
                <a:ea typeface="+mj-ea"/>
                <a:cs typeface="+mj-cs"/>
              </a:rPr>
              <a:t>cứu</a:t>
            </a:r>
            <a:r>
              <a:rPr lang="en-US" sz="4400" b="1" kern="0" dirty="0">
                <a:solidFill>
                  <a:schemeClr val="tx2"/>
                </a:solidFill>
                <a:ea typeface="+mj-ea"/>
                <a:cs typeface="+mj-cs"/>
              </a:rPr>
              <a:t> (3)</a:t>
            </a:r>
          </a:p>
        </p:txBody>
      </p:sp>
      <p:sp>
        <p:nvSpPr>
          <p:cNvPr id="3" name="Rectangle 3"/>
          <p:cNvSpPr txBox="1">
            <a:spLocks noChangeArrowheads="1"/>
          </p:cNvSpPr>
          <p:nvPr/>
        </p:nvSpPr>
        <p:spPr bwMode="auto">
          <a:xfrm>
            <a:off x="457200" y="1600200"/>
            <a:ext cx="8305800" cy="4800600"/>
          </a:xfrm>
          <a:prstGeom prst="rect">
            <a:avLst/>
          </a:prstGeom>
          <a:noFill/>
          <a:ln w="9525">
            <a:noFill/>
            <a:miter lim="800000"/>
            <a:headEnd/>
            <a:tailEnd/>
          </a:ln>
        </p:spPr>
        <p:txBody>
          <a:bodyPr/>
          <a:lstStyle/>
          <a:p>
            <a:pPr marL="800100" lvl="1" indent="-342900" algn="just" eaLnBrk="1" fontAlgn="auto" hangingPunct="1">
              <a:lnSpc>
                <a:spcPct val="114000"/>
              </a:lnSpc>
              <a:spcBef>
                <a:spcPct val="20000"/>
              </a:spcBef>
              <a:spcAft>
                <a:spcPts val="0"/>
              </a:spcAft>
              <a:buFont typeface="Arial" panose="020B0604020202020204" pitchFamily="34" charset="0"/>
              <a:buChar char="•"/>
              <a:defRPr/>
            </a:pPr>
            <a:r>
              <a:rPr lang="en-US" sz="2000" dirty="0" err="1"/>
              <a:t>Nhóm</a:t>
            </a:r>
            <a:r>
              <a:rPr lang="en-US" sz="2000" dirty="0"/>
              <a:t> </a:t>
            </a:r>
            <a:r>
              <a:rPr lang="en-US" sz="2000" dirty="0" err="1"/>
              <a:t>nghiên</a:t>
            </a:r>
            <a:r>
              <a:rPr lang="en-US" sz="2000" dirty="0"/>
              <a:t> </a:t>
            </a:r>
            <a:r>
              <a:rPr lang="en-US" sz="2000" dirty="0" err="1"/>
              <a:t>cứu</a:t>
            </a:r>
            <a:r>
              <a:rPr lang="en-US" sz="2000" dirty="0"/>
              <a:t> </a:t>
            </a:r>
            <a:r>
              <a:rPr lang="en-US" sz="2000" dirty="0" err="1"/>
              <a:t>đã</a:t>
            </a:r>
            <a:r>
              <a:rPr lang="en-US" sz="2000" dirty="0"/>
              <a:t> </a:t>
            </a:r>
            <a:r>
              <a:rPr lang="en-US" sz="2000" dirty="0" err="1"/>
              <a:t>tiến</a:t>
            </a:r>
            <a:r>
              <a:rPr lang="en-US" sz="2000" dirty="0"/>
              <a:t> </a:t>
            </a:r>
            <a:r>
              <a:rPr lang="en-US" sz="2000" dirty="0" err="1"/>
              <a:t>hành</a:t>
            </a:r>
            <a:r>
              <a:rPr lang="en-US" sz="2000" dirty="0"/>
              <a:t> </a:t>
            </a:r>
            <a:r>
              <a:rPr lang="en-US" sz="2000" dirty="0" err="1"/>
              <a:t>sử</a:t>
            </a:r>
            <a:r>
              <a:rPr lang="en-US" sz="2000" dirty="0"/>
              <a:t> </a:t>
            </a:r>
            <a:r>
              <a:rPr lang="en-US" sz="2000" dirty="0" err="1"/>
              <a:t>dụng</a:t>
            </a:r>
            <a:r>
              <a:rPr lang="en-US" sz="2000" dirty="0"/>
              <a:t> </a:t>
            </a:r>
            <a:r>
              <a:rPr lang="en-US" sz="2000" dirty="0" err="1"/>
              <a:t>phần</a:t>
            </a:r>
            <a:r>
              <a:rPr lang="en-US" sz="2000" dirty="0"/>
              <a:t> </a:t>
            </a:r>
            <a:r>
              <a:rPr lang="en-US" sz="2000" dirty="0" err="1"/>
              <a:t>mềm</a:t>
            </a:r>
            <a:r>
              <a:rPr lang="en-US" sz="2000" dirty="0"/>
              <a:t> STATA </a:t>
            </a:r>
            <a:r>
              <a:rPr lang="en-US" sz="2000" dirty="0" err="1"/>
              <a:t>phiên</a:t>
            </a:r>
            <a:r>
              <a:rPr lang="en-US" sz="2000" dirty="0"/>
              <a:t> </a:t>
            </a:r>
            <a:r>
              <a:rPr lang="en-US" sz="2000" dirty="0" err="1"/>
              <a:t>bản</a:t>
            </a:r>
            <a:r>
              <a:rPr lang="en-US" sz="2000" dirty="0"/>
              <a:t> 13 </a:t>
            </a:r>
            <a:r>
              <a:rPr lang="en-US" sz="2000" dirty="0" err="1"/>
              <a:t>nhằm</a:t>
            </a:r>
            <a:r>
              <a:rPr lang="en-US" sz="2000" dirty="0"/>
              <a:t> </a:t>
            </a:r>
            <a:r>
              <a:rPr lang="en-US" sz="2000" dirty="0" err="1"/>
              <a:t>kết</a:t>
            </a:r>
            <a:r>
              <a:rPr lang="en-US" sz="2000" dirty="0"/>
              <a:t> </a:t>
            </a:r>
            <a:r>
              <a:rPr lang="en-US" sz="2000" dirty="0" err="1"/>
              <a:t>xuất</a:t>
            </a:r>
            <a:r>
              <a:rPr lang="en-US" sz="2000" dirty="0"/>
              <a:t> </a:t>
            </a:r>
            <a:r>
              <a:rPr lang="en-US" sz="2000" dirty="0" err="1"/>
              <a:t>các</a:t>
            </a:r>
            <a:r>
              <a:rPr lang="en-US" sz="2000" dirty="0"/>
              <a:t> file </a:t>
            </a:r>
            <a:r>
              <a:rPr lang="en-US" sz="2000" dirty="0" err="1"/>
              <a:t>số</a:t>
            </a:r>
            <a:r>
              <a:rPr lang="en-US" sz="2000" dirty="0"/>
              <a:t> </a:t>
            </a:r>
            <a:r>
              <a:rPr lang="en-US" sz="2000" dirty="0" err="1"/>
              <a:t>liệu</a:t>
            </a:r>
            <a:r>
              <a:rPr lang="en-US" sz="2000" dirty="0"/>
              <a:t> </a:t>
            </a:r>
            <a:r>
              <a:rPr lang="en-US" sz="2000" dirty="0" err="1"/>
              <a:t>của</a:t>
            </a:r>
            <a:r>
              <a:rPr lang="en-US" sz="2000" dirty="0"/>
              <a:t> </a:t>
            </a:r>
            <a:r>
              <a:rPr lang="en-US" sz="2000" dirty="0" err="1"/>
              <a:t>cùng</a:t>
            </a:r>
            <a:r>
              <a:rPr lang="en-US" sz="2000" dirty="0"/>
              <a:t> </a:t>
            </a:r>
            <a:r>
              <a:rPr lang="en-US" sz="2000" dirty="0" err="1"/>
              <a:t>một</a:t>
            </a:r>
            <a:r>
              <a:rPr lang="en-US" sz="2000" dirty="0"/>
              <a:t> </a:t>
            </a:r>
            <a:r>
              <a:rPr lang="en-US" sz="2000" dirty="0" err="1"/>
              <a:t>loại</a:t>
            </a:r>
            <a:r>
              <a:rPr lang="en-US" sz="2000" dirty="0"/>
              <a:t> </a:t>
            </a:r>
            <a:r>
              <a:rPr lang="en-US" sz="2000" dirty="0" err="1"/>
              <a:t>phiếu</a:t>
            </a:r>
            <a:r>
              <a:rPr lang="en-US" sz="2000" dirty="0"/>
              <a:t> </a:t>
            </a:r>
            <a:r>
              <a:rPr lang="en-US" sz="2000" dirty="0" err="1"/>
              <a:t>điều</a:t>
            </a:r>
            <a:r>
              <a:rPr lang="en-US" sz="2000" dirty="0"/>
              <a:t> </a:t>
            </a:r>
            <a:r>
              <a:rPr lang="en-US" sz="2000" dirty="0" err="1"/>
              <a:t>tra</a:t>
            </a:r>
            <a:r>
              <a:rPr lang="en-US" sz="2000" dirty="0"/>
              <a:t> </a:t>
            </a:r>
            <a:r>
              <a:rPr lang="en-US" sz="2000" dirty="0" err="1"/>
              <a:t>này</a:t>
            </a:r>
            <a:r>
              <a:rPr lang="en-US" sz="2000" dirty="0"/>
              <a:t> </a:t>
            </a:r>
            <a:r>
              <a:rPr lang="en-US" sz="2000" dirty="0" err="1"/>
              <a:t>thành</a:t>
            </a:r>
            <a:r>
              <a:rPr lang="en-US" sz="2000" dirty="0"/>
              <a:t> </a:t>
            </a:r>
            <a:r>
              <a:rPr lang="en-US" sz="2000" dirty="0" err="1"/>
              <a:t>một</a:t>
            </a:r>
            <a:r>
              <a:rPr lang="en-US" sz="2000" dirty="0"/>
              <a:t> file </a:t>
            </a:r>
            <a:r>
              <a:rPr lang="en-US" sz="2000" dirty="0" err="1"/>
              <a:t>tổng</a:t>
            </a:r>
            <a:r>
              <a:rPr lang="en-US" sz="2000" dirty="0"/>
              <a:t> </a:t>
            </a:r>
            <a:r>
              <a:rPr lang="en-US" sz="2000" dirty="0" err="1"/>
              <a:t>hợp</a:t>
            </a:r>
            <a:r>
              <a:rPr lang="en-US" sz="2000" dirty="0"/>
              <a:t> </a:t>
            </a:r>
            <a:r>
              <a:rPr lang="en-US" sz="2000" dirty="0" err="1"/>
              <a:t>tương</a:t>
            </a:r>
            <a:r>
              <a:rPr lang="en-US" sz="2000" dirty="0"/>
              <a:t> </a:t>
            </a:r>
            <a:r>
              <a:rPr lang="en-US" sz="2000" dirty="0" err="1"/>
              <a:t>ứng</a:t>
            </a:r>
            <a:r>
              <a:rPr lang="en-US" sz="2000" dirty="0"/>
              <a:t> </a:t>
            </a:r>
            <a:r>
              <a:rPr lang="en-US" sz="2000" dirty="0" err="1"/>
              <a:t>với</a:t>
            </a:r>
            <a:r>
              <a:rPr lang="en-US" sz="2000" dirty="0"/>
              <a:t> </a:t>
            </a:r>
            <a:r>
              <a:rPr lang="en-US" sz="2000" dirty="0" err="1"/>
              <a:t>loại</a:t>
            </a:r>
            <a:r>
              <a:rPr lang="en-US" sz="2000" dirty="0"/>
              <a:t> </a:t>
            </a:r>
            <a:r>
              <a:rPr lang="en-US" sz="2000" dirty="0" err="1"/>
              <a:t>phiếu</a:t>
            </a:r>
            <a:r>
              <a:rPr lang="en-US" sz="2000" dirty="0"/>
              <a:t> </a:t>
            </a:r>
            <a:r>
              <a:rPr lang="en-US" sz="2000" dirty="0" err="1"/>
              <a:t>đó</a:t>
            </a:r>
            <a:r>
              <a:rPr lang="en-US" sz="2000" dirty="0"/>
              <a:t> </a:t>
            </a:r>
            <a:r>
              <a:rPr lang="en-US" sz="2000" dirty="0" err="1"/>
              <a:t>bao</a:t>
            </a:r>
            <a:r>
              <a:rPr lang="en-US" sz="2000" dirty="0"/>
              <a:t> </a:t>
            </a:r>
            <a:r>
              <a:rPr lang="en-US" sz="2000" dirty="0" err="1"/>
              <a:t>gồm</a:t>
            </a:r>
            <a:r>
              <a:rPr lang="en-US" sz="2000" dirty="0"/>
              <a:t> </a:t>
            </a:r>
            <a:r>
              <a:rPr lang="en-US" sz="2000" dirty="0" err="1"/>
              <a:t>thông</a:t>
            </a:r>
            <a:r>
              <a:rPr lang="en-US" sz="2000" dirty="0"/>
              <a:t> tin </a:t>
            </a:r>
            <a:r>
              <a:rPr lang="en-US" sz="2000" dirty="0" err="1"/>
              <a:t>của</a:t>
            </a:r>
            <a:r>
              <a:rPr lang="en-US" sz="2000" dirty="0"/>
              <a:t> </a:t>
            </a:r>
            <a:r>
              <a:rPr lang="en-US" sz="2000" dirty="0" err="1"/>
              <a:t>đối</a:t>
            </a:r>
            <a:r>
              <a:rPr lang="en-US" sz="2000" dirty="0"/>
              <a:t> </a:t>
            </a:r>
            <a:r>
              <a:rPr lang="en-US" sz="2000" dirty="0" err="1"/>
              <a:t>tượng</a:t>
            </a:r>
            <a:r>
              <a:rPr lang="en-US" sz="2000" dirty="0"/>
              <a:t> qua 10 </a:t>
            </a:r>
            <a:r>
              <a:rPr lang="en-US" sz="2000" dirty="0" err="1"/>
              <a:t>vòng</a:t>
            </a:r>
            <a:r>
              <a:rPr lang="en-US" sz="2000" dirty="0"/>
              <a:t> </a:t>
            </a:r>
            <a:r>
              <a:rPr lang="en-US" sz="2000" dirty="0" err="1"/>
              <a:t>điều</a:t>
            </a:r>
            <a:r>
              <a:rPr lang="en-US" sz="2000" dirty="0"/>
              <a:t> </a:t>
            </a:r>
            <a:r>
              <a:rPr lang="en-US" sz="2000" dirty="0" err="1"/>
              <a:t>tra</a:t>
            </a:r>
            <a:endParaRPr lang="en-US" sz="2000" b="1" kern="0" dirty="0"/>
          </a:p>
        </p:txBody>
      </p:sp>
      <p:pic>
        <p:nvPicPr>
          <p:cNvPr id="235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200400"/>
            <a:ext cx="8458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33400" y="685800"/>
            <a:ext cx="8229600" cy="914400"/>
          </a:xfrm>
          <a:prstGeom prst="rect">
            <a:avLst/>
          </a:prstGeom>
          <a:noFill/>
          <a:ln w="9525">
            <a:noFill/>
            <a:miter lim="800000"/>
            <a:headEnd/>
            <a:tailEnd/>
          </a:ln>
        </p:spPr>
        <p:txBody>
          <a:bodyPr anchor="ctr"/>
          <a:lstStyle/>
          <a:p>
            <a:pPr algn="ctr" eaLnBrk="1" hangingPunct="1">
              <a:defRPr/>
            </a:pPr>
            <a:r>
              <a:rPr lang="en-US" sz="4400" b="1" kern="0" dirty="0" err="1">
                <a:solidFill>
                  <a:schemeClr val="tx2"/>
                </a:solidFill>
                <a:ea typeface="+mj-ea"/>
                <a:cs typeface="+mj-cs"/>
              </a:rPr>
              <a:t>Phương</a:t>
            </a:r>
            <a:r>
              <a:rPr lang="en-US" sz="4400" b="1" kern="0" dirty="0">
                <a:solidFill>
                  <a:schemeClr val="tx2"/>
                </a:solidFill>
                <a:ea typeface="+mj-ea"/>
                <a:cs typeface="+mj-cs"/>
              </a:rPr>
              <a:t> </a:t>
            </a:r>
            <a:r>
              <a:rPr lang="en-US" sz="4400" b="1" kern="0" dirty="0" err="1">
                <a:solidFill>
                  <a:schemeClr val="tx2"/>
                </a:solidFill>
                <a:ea typeface="+mj-ea"/>
                <a:cs typeface="+mj-cs"/>
              </a:rPr>
              <a:t>pháp</a:t>
            </a:r>
            <a:r>
              <a:rPr lang="en-US" sz="4400" b="1" kern="0" dirty="0">
                <a:solidFill>
                  <a:schemeClr val="tx2"/>
                </a:solidFill>
                <a:ea typeface="+mj-ea"/>
                <a:cs typeface="+mj-cs"/>
              </a:rPr>
              <a:t> </a:t>
            </a:r>
            <a:r>
              <a:rPr lang="en-US" sz="4400" b="1" kern="0" dirty="0" err="1">
                <a:solidFill>
                  <a:schemeClr val="tx2"/>
                </a:solidFill>
                <a:ea typeface="+mj-ea"/>
                <a:cs typeface="+mj-cs"/>
              </a:rPr>
              <a:t>nghiên</a:t>
            </a:r>
            <a:r>
              <a:rPr lang="en-US" sz="4400" b="1" kern="0" dirty="0">
                <a:solidFill>
                  <a:schemeClr val="tx2"/>
                </a:solidFill>
                <a:ea typeface="+mj-ea"/>
                <a:cs typeface="+mj-cs"/>
              </a:rPr>
              <a:t> </a:t>
            </a:r>
            <a:r>
              <a:rPr lang="en-US" sz="4400" b="1" kern="0" dirty="0" err="1">
                <a:solidFill>
                  <a:schemeClr val="tx2"/>
                </a:solidFill>
                <a:ea typeface="+mj-ea"/>
                <a:cs typeface="+mj-cs"/>
              </a:rPr>
              <a:t>cứu</a:t>
            </a:r>
            <a:r>
              <a:rPr lang="en-US" sz="4400" b="1" kern="0" dirty="0">
                <a:solidFill>
                  <a:schemeClr val="tx2"/>
                </a:solidFill>
                <a:ea typeface="+mj-ea"/>
                <a:cs typeface="+mj-cs"/>
              </a:rPr>
              <a:t> (4)</a:t>
            </a:r>
          </a:p>
        </p:txBody>
      </p:sp>
      <p:sp>
        <p:nvSpPr>
          <p:cNvPr id="3" name="Rectangle 3"/>
          <p:cNvSpPr txBox="1">
            <a:spLocks noChangeArrowheads="1"/>
          </p:cNvSpPr>
          <p:nvPr/>
        </p:nvSpPr>
        <p:spPr bwMode="auto">
          <a:xfrm>
            <a:off x="457200" y="1600200"/>
            <a:ext cx="8305800" cy="4800600"/>
          </a:xfrm>
          <a:prstGeom prst="rect">
            <a:avLst/>
          </a:prstGeom>
          <a:noFill/>
          <a:ln w="9525">
            <a:noFill/>
            <a:miter lim="800000"/>
            <a:headEnd/>
            <a:tailEnd/>
          </a:ln>
        </p:spPr>
        <p:txBody>
          <a:bodyPr/>
          <a:lstStyle/>
          <a:p>
            <a:pPr algn="just" eaLnBrk="1" fontAlgn="auto" hangingPunct="1">
              <a:lnSpc>
                <a:spcPct val="114000"/>
              </a:lnSpc>
              <a:spcBef>
                <a:spcPct val="20000"/>
              </a:spcBef>
              <a:spcAft>
                <a:spcPts val="300"/>
              </a:spcAft>
              <a:defRPr/>
            </a:pPr>
            <a:r>
              <a:rPr lang="en-US" sz="2400" dirty="0" err="1"/>
              <a:t>Bộ</a:t>
            </a:r>
            <a:r>
              <a:rPr lang="en-US" sz="2400" dirty="0"/>
              <a:t> </a:t>
            </a:r>
            <a:r>
              <a:rPr lang="en-US" sz="2400" dirty="0" err="1"/>
              <a:t>số</a:t>
            </a:r>
            <a:r>
              <a:rPr lang="en-US" sz="2400" dirty="0"/>
              <a:t> </a:t>
            </a:r>
            <a:r>
              <a:rPr lang="en-US" sz="2400" dirty="0" err="1"/>
              <a:t>liệu</a:t>
            </a:r>
            <a:r>
              <a:rPr lang="en-US" sz="2400" dirty="0"/>
              <a:t> </a:t>
            </a:r>
            <a:r>
              <a:rPr lang="en-US" sz="2400" dirty="0" err="1"/>
              <a:t>tổng</a:t>
            </a:r>
            <a:r>
              <a:rPr lang="en-US" sz="2400" dirty="0"/>
              <a:t> </a:t>
            </a:r>
            <a:r>
              <a:rPr lang="en-US" sz="2400" dirty="0" err="1"/>
              <a:t>thể</a:t>
            </a:r>
            <a:r>
              <a:rPr lang="en-US" sz="2400" dirty="0"/>
              <a:t> </a:t>
            </a:r>
            <a:r>
              <a:rPr lang="en-US" sz="2400" dirty="0" err="1"/>
              <a:t>bao</a:t>
            </a:r>
            <a:r>
              <a:rPr lang="en-US" sz="2400" dirty="0"/>
              <a:t> </a:t>
            </a:r>
            <a:r>
              <a:rPr lang="en-US" sz="2400" dirty="0" err="1"/>
              <a:t>gồm</a:t>
            </a:r>
            <a:r>
              <a:rPr lang="en-US" sz="2400" dirty="0"/>
              <a:t> </a:t>
            </a:r>
            <a:r>
              <a:rPr lang="en-US" sz="2400" dirty="0" err="1"/>
              <a:t>các</a:t>
            </a:r>
            <a:r>
              <a:rPr lang="en-US" sz="2400" dirty="0"/>
              <a:t> </a:t>
            </a:r>
            <a:r>
              <a:rPr lang="en-US" sz="2400" dirty="0" err="1"/>
              <a:t>biến</a:t>
            </a:r>
            <a:r>
              <a:rPr lang="en-US" sz="2400" dirty="0"/>
              <a:t>/</a:t>
            </a:r>
            <a:r>
              <a:rPr lang="en-US" sz="2400" dirty="0" err="1"/>
              <a:t>nhóm</a:t>
            </a:r>
            <a:r>
              <a:rPr lang="en-US" sz="2400" dirty="0"/>
              <a:t> </a:t>
            </a:r>
            <a:r>
              <a:rPr lang="en-US" sz="2400" dirty="0" err="1"/>
              <a:t>biến</a:t>
            </a:r>
            <a:r>
              <a:rPr lang="en-US" sz="2400" dirty="0"/>
              <a:t> </a:t>
            </a:r>
            <a:r>
              <a:rPr lang="en-US" sz="2400" dirty="0" err="1"/>
              <a:t>như</a:t>
            </a:r>
            <a:r>
              <a:rPr lang="en-US" sz="2400" dirty="0"/>
              <a:t> </a:t>
            </a:r>
            <a:r>
              <a:rPr lang="en-US" sz="2400" dirty="0" err="1"/>
              <a:t>sau</a:t>
            </a:r>
            <a:r>
              <a:rPr lang="en-US" sz="2400" dirty="0"/>
              <a:t>:</a:t>
            </a:r>
          </a:p>
          <a:p>
            <a:pPr marL="742950" lvl="1" indent="-285750" eaLnBrk="1" hangingPunct="1">
              <a:lnSpc>
                <a:spcPct val="114000"/>
              </a:lnSpc>
              <a:spcAft>
                <a:spcPts val="300"/>
              </a:spcAft>
              <a:buFont typeface="Arial" panose="020B0604020202020204" pitchFamily="34" charset="0"/>
              <a:buChar char="•"/>
              <a:defRPr/>
            </a:pPr>
            <a:r>
              <a:rPr lang="en-US" sz="2200" dirty="0" err="1"/>
              <a:t>Mã</a:t>
            </a:r>
            <a:r>
              <a:rPr lang="en-US" sz="2200" dirty="0"/>
              <a:t> </a:t>
            </a:r>
            <a:r>
              <a:rPr lang="en-US" sz="2200" dirty="0" err="1"/>
              <a:t>số</a:t>
            </a:r>
            <a:r>
              <a:rPr lang="en-US" sz="2200" dirty="0"/>
              <a:t> </a:t>
            </a:r>
            <a:r>
              <a:rPr lang="en-US" sz="2200" dirty="0" err="1"/>
              <a:t>cá</a:t>
            </a:r>
            <a:r>
              <a:rPr lang="en-US" sz="2200" dirty="0"/>
              <a:t> </a:t>
            </a:r>
            <a:r>
              <a:rPr lang="en-US" sz="2200" dirty="0" err="1"/>
              <a:t>nhân</a:t>
            </a:r>
            <a:r>
              <a:rPr lang="en-US" sz="2200" dirty="0"/>
              <a:t> </a:t>
            </a:r>
            <a:r>
              <a:rPr lang="en-US" sz="2200" dirty="0" err="1"/>
              <a:t>của</a:t>
            </a:r>
            <a:r>
              <a:rPr lang="en-US" sz="2200" dirty="0"/>
              <a:t> </a:t>
            </a:r>
            <a:r>
              <a:rPr lang="en-US" sz="2200" dirty="0" err="1"/>
              <a:t>đối</a:t>
            </a:r>
            <a:r>
              <a:rPr lang="en-US" sz="2200" dirty="0"/>
              <a:t> </a:t>
            </a:r>
            <a:r>
              <a:rPr lang="en-US" sz="2200" dirty="0" err="1"/>
              <a:t>tượng</a:t>
            </a:r>
            <a:endParaRPr lang="en-US" sz="2200" dirty="0"/>
          </a:p>
          <a:p>
            <a:pPr marL="742950" lvl="1" indent="-285750" eaLnBrk="1" hangingPunct="1">
              <a:lnSpc>
                <a:spcPct val="114000"/>
              </a:lnSpc>
              <a:spcAft>
                <a:spcPts val="300"/>
              </a:spcAft>
              <a:buFont typeface="Arial" panose="020B0604020202020204" pitchFamily="34" charset="0"/>
              <a:buChar char="•"/>
              <a:defRPr/>
            </a:pPr>
            <a:r>
              <a:rPr lang="en-US" sz="2200" dirty="0" err="1"/>
              <a:t>Số</a:t>
            </a:r>
            <a:r>
              <a:rPr lang="en-US" sz="2200" dirty="0"/>
              <a:t> </a:t>
            </a:r>
            <a:r>
              <a:rPr lang="en-US" sz="2200" dirty="0" err="1"/>
              <a:t>thứ</a:t>
            </a:r>
            <a:r>
              <a:rPr lang="en-US" sz="2200" dirty="0"/>
              <a:t> </a:t>
            </a:r>
            <a:r>
              <a:rPr lang="en-US" sz="2200" dirty="0" err="1"/>
              <a:t>tự</a:t>
            </a:r>
            <a:r>
              <a:rPr lang="en-US" sz="2200" dirty="0"/>
              <a:t> </a:t>
            </a:r>
            <a:r>
              <a:rPr lang="en-US" sz="2200" dirty="0" err="1"/>
              <a:t>vòng</a:t>
            </a:r>
            <a:r>
              <a:rPr lang="en-US" sz="2200" dirty="0"/>
              <a:t> </a:t>
            </a:r>
            <a:r>
              <a:rPr lang="en-US" sz="2200" dirty="0" err="1"/>
              <a:t>điều</a:t>
            </a:r>
            <a:r>
              <a:rPr lang="en-US" sz="2200" dirty="0"/>
              <a:t> </a:t>
            </a:r>
            <a:r>
              <a:rPr lang="en-US" sz="2200" dirty="0" err="1"/>
              <a:t>tra</a:t>
            </a:r>
            <a:r>
              <a:rPr lang="en-US" sz="2200" dirty="0"/>
              <a:t> </a:t>
            </a:r>
            <a:r>
              <a:rPr lang="en-US" sz="2200" dirty="0" err="1"/>
              <a:t>thông</a:t>
            </a:r>
            <a:r>
              <a:rPr lang="en-US" sz="2200" dirty="0"/>
              <a:t> tin </a:t>
            </a:r>
            <a:r>
              <a:rPr lang="en-US" sz="2200" dirty="0" err="1"/>
              <a:t>của</a:t>
            </a:r>
            <a:r>
              <a:rPr lang="en-US" sz="2200" dirty="0"/>
              <a:t> </a:t>
            </a:r>
            <a:r>
              <a:rPr lang="en-US" sz="2200" dirty="0" err="1"/>
              <a:t>đối</a:t>
            </a:r>
            <a:r>
              <a:rPr lang="en-US" sz="2200" dirty="0"/>
              <a:t> </a:t>
            </a:r>
            <a:r>
              <a:rPr lang="en-US" sz="2200" dirty="0" err="1"/>
              <a:t>tượng</a:t>
            </a:r>
            <a:endParaRPr lang="en-US" sz="2200" dirty="0"/>
          </a:p>
          <a:p>
            <a:pPr marL="742950" lvl="1" indent="-285750" eaLnBrk="1" hangingPunct="1">
              <a:lnSpc>
                <a:spcPct val="114000"/>
              </a:lnSpc>
              <a:spcAft>
                <a:spcPts val="300"/>
              </a:spcAft>
              <a:buFont typeface="Arial" panose="020B0604020202020204" pitchFamily="34" charset="0"/>
              <a:buChar char="•"/>
              <a:defRPr/>
            </a:pPr>
            <a:r>
              <a:rPr lang="en-US" sz="2200" dirty="0" err="1"/>
              <a:t>Năm</a:t>
            </a:r>
            <a:r>
              <a:rPr lang="en-US" sz="2200" dirty="0"/>
              <a:t> </a:t>
            </a:r>
            <a:r>
              <a:rPr lang="en-US" sz="2200" dirty="0" err="1"/>
              <a:t>tiến</a:t>
            </a:r>
            <a:r>
              <a:rPr lang="en-US" sz="2200" dirty="0"/>
              <a:t> </a:t>
            </a:r>
            <a:r>
              <a:rPr lang="en-US" sz="2200" dirty="0" err="1"/>
              <a:t>hành</a:t>
            </a:r>
            <a:r>
              <a:rPr lang="en-US" sz="2200" dirty="0"/>
              <a:t> </a:t>
            </a:r>
            <a:r>
              <a:rPr lang="en-US" sz="2200" dirty="0" err="1"/>
              <a:t>vòng</a:t>
            </a:r>
            <a:r>
              <a:rPr lang="en-US" sz="2200" dirty="0"/>
              <a:t> </a:t>
            </a:r>
            <a:r>
              <a:rPr lang="en-US" sz="2200" dirty="0" err="1"/>
              <a:t>điều</a:t>
            </a:r>
            <a:r>
              <a:rPr lang="en-US" sz="2200" dirty="0"/>
              <a:t> </a:t>
            </a:r>
            <a:r>
              <a:rPr lang="en-US" sz="2200" dirty="0" err="1"/>
              <a:t>tra</a:t>
            </a:r>
            <a:r>
              <a:rPr lang="en-US" sz="2200" dirty="0"/>
              <a:t> </a:t>
            </a:r>
            <a:r>
              <a:rPr lang="en-US" sz="2200" dirty="0" err="1"/>
              <a:t>thông</a:t>
            </a:r>
            <a:r>
              <a:rPr lang="en-US" sz="2200" dirty="0"/>
              <a:t> tin </a:t>
            </a:r>
            <a:r>
              <a:rPr lang="en-US" sz="2200" dirty="0" err="1"/>
              <a:t>của</a:t>
            </a:r>
            <a:r>
              <a:rPr lang="en-US" sz="2200" dirty="0"/>
              <a:t> </a:t>
            </a:r>
            <a:r>
              <a:rPr lang="en-US" sz="2200" dirty="0" err="1"/>
              <a:t>đối</a:t>
            </a:r>
            <a:r>
              <a:rPr lang="en-US" sz="2200" dirty="0"/>
              <a:t> </a:t>
            </a:r>
            <a:r>
              <a:rPr lang="en-US" sz="2200" dirty="0" err="1"/>
              <a:t>tượng</a:t>
            </a:r>
            <a:endParaRPr lang="en-US" sz="2200" dirty="0"/>
          </a:p>
          <a:p>
            <a:pPr marL="742950" lvl="1" indent="-285750" eaLnBrk="1" hangingPunct="1">
              <a:lnSpc>
                <a:spcPct val="114000"/>
              </a:lnSpc>
              <a:spcAft>
                <a:spcPts val="300"/>
              </a:spcAft>
              <a:buFont typeface="Arial" panose="020B0604020202020204" pitchFamily="34" charset="0"/>
              <a:buChar char="•"/>
              <a:defRPr/>
            </a:pPr>
            <a:r>
              <a:rPr lang="en-US" sz="2200" dirty="0" err="1"/>
              <a:t>Tình</a:t>
            </a:r>
            <a:r>
              <a:rPr lang="en-US" sz="2200" dirty="0"/>
              <a:t> </a:t>
            </a:r>
            <a:r>
              <a:rPr lang="en-US" sz="2200" dirty="0" err="1"/>
              <a:t>trạng</a:t>
            </a:r>
            <a:r>
              <a:rPr lang="en-US" sz="2200" dirty="0"/>
              <a:t> </a:t>
            </a:r>
            <a:r>
              <a:rPr lang="en-US" sz="2200" dirty="0" err="1"/>
              <a:t>hôn</a:t>
            </a:r>
            <a:r>
              <a:rPr lang="en-US" sz="2200" dirty="0"/>
              <a:t> </a:t>
            </a:r>
            <a:r>
              <a:rPr lang="en-US" sz="2200" dirty="0" err="1"/>
              <a:t>nhân</a:t>
            </a:r>
            <a:r>
              <a:rPr lang="en-US" sz="2200" dirty="0"/>
              <a:t> </a:t>
            </a:r>
            <a:r>
              <a:rPr lang="en-US" sz="2200" dirty="0" err="1"/>
              <a:t>của</a:t>
            </a:r>
            <a:r>
              <a:rPr lang="en-US" sz="2200" dirty="0"/>
              <a:t> </a:t>
            </a:r>
            <a:r>
              <a:rPr lang="en-US" sz="2200" dirty="0" err="1"/>
              <a:t>đối</a:t>
            </a:r>
            <a:r>
              <a:rPr lang="en-US" sz="2200" dirty="0"/>
              <a:t> </a:t>
            </a:r>
            <a:r>
              <a:rPr lang="en-US" sz="2200" dirty="0" err="1"/>
              <a:t>tượng</a:t>
            </a:r>
            <a:r>
              <a:rPr lang="en-US" sz="2200" dirty="0"/>
              <a:t> </a:t>
            </a:r>
            <a:r>
              <a:rPr lang="en-US" sz="2200" dirty="0" err="1"/>
              <a:t>tương</a:t>
            </a:r>
            <a:r>
              <a:rPr lang="en-US" sz="2200" dirty="0"/>
              <a:t> </a:t>
            </a:r>
            <a:r>
              <a:rPr lang="en-US" sz="2200" dirty="0" err="1"/>
              <a:t>ứng</a:t>
            </a:r>
            <a:r>
              <a:rPr lang="en-US" sz="2200" dirty="0"/>
              <a:t> </a:t>
            </a:r>
            <a:r>
              <a:rPr lang="en-US" sz="2200" dirty="0" err="1"/>
              <a:t>với</a:t>
            </a:r>
            <a:r>
              <a:rPr lang="en-US" sz="2200" dirty="0"/>
              <a:t> </a:t>
            </a:r>
            <a:r>
              <a:rPr lang="en-US" sz="2200" dirty="0" err="1"/>
              <a:t>các</a:t>
            </a:r>
            <a:r>
              <a:rPr lang="en-US" sz="2200" dirty="0"/>
              <a:t> </a:t>
            </a:r>
            <a:r>
              <a:rPr lang="en-US" sz="2200" dirty="0" err="1"/>
              <a:t>vòng</a:t>
            </a:r>
            <a:r>
              <a:rPr lang="en-US" sz="2200" dirty="0"/>
              <a:t> </a:t>
            </a:r>
            <a:r>
              <a:rPr lang="en-US" sz="2200" dirty="0" err="1"/>
              <a:t>điều</a:t>
            </a:r>
            <a:r>
              <a:rPr lang="en-US" sz="2200" dirty="0"/>
              <a:t> </a:t>
            </a:r>
            <a:r>
              <a:rPr lang="en-US" sz="2200" dirty="0" err="1"/>
              <a:t>tra</a:t>
            </a:r>
            <a:endParaRPr lang="en-US" sz="2200" dirty="0"/>
          </a:p>
          <a:p>
            <a:pPr marL="742950" lvl="1" indent="-285750" eaLnBrk="1" hangingPunct="1">
              <a:lnSpc>
                <a:spcPct val="114000"/>
              </a:lnSpc>
              <a:spcAft>
                <a:spcPts val="300"/>
              </a:spcAft>
              <a:buFont typeface="Arial" panose="020B0604020202020204" pitchFamily="34" charset="0"/>
              <a:buChar char="•"/>
              <a:defRPr/>
            </a:pPr>
            <a:r>
              <a:rPr lang="en-US" sz="2200" dirty="0" err="1"/>
              <a:t>Nhóm</a:t>
            </a:r>
            <a:r>
              <a:rPr lang="en-US" sz="2200" dirty="0"/>
              <a:t> </a:t>
            </a:r>
            <a:r>
              <a:rPr lang="en-US" sz="2200" dirty="0" err="1"/>
              <a:t>biến</a:t>
            </a:r>
            <a:r>
              <a:rPr lang="en-US" sz="2200" dirty="0"/>
              <a:t> </a:t>
            </a:r>
            <a:r>
              <a:rPr lang="en-US" sz="2200" dirty="0" err="1"/>
              <a:t>về</a:t>
            </a:r>
            <a:r>
              <a:rPr lang="en-US" sz="2200" dirty="0"/>
              <a:t> </a:t>
            </a:r>
            <a:r>
              <a:rPr lang="en-US" sz="2200" dirty="0" err="1"/>
              <a:t>thông</a:t>
            </a:r>
            <a:r>
              <a:rPr lang="en-US" sz="2200" dirty="0"/>
              <a:t> tin </a:t>
            </a:r>
            <a:r>
              <a:rPr lang="en-US" sz="2200" dirty="0" err="1"/>
              <a:t>chung</a:t>
            </a:r>
            <a:r>
              <a:rPr lang="en-US" sz="2200" dirty="0"/>
              <a:t> </a:t>
            </a:r>
            <a:r>
              <a:rPr lang="en-US" sz="2200" dirty="0" err="1"/>
              <a:t>của</a:t>
            </a:r>
            <a:r>
              <a:rPr lang="en-US" sz="2200" dirty="0"/>
              <a:t> </a:t>
            </a:r>
            <a:r>
              <a:rPr lang="en-US" sz="2200" dirty="0" err="1"/>
              <a:t>đối</a:t>
            </a:r>
            <a:r>
              <a:rPr lang="en-US" sz="2200" dirty="0"/>
              <a:t> </a:t>
            </a:r>
            <a:r>
              <a:rPr lang="en-US" sz="2200" dirty="0" err="1"/>
              <a:t>tượng</a:t>
            </a:r>
            <a:r>
              <a:rPr lang="en-US" sz="2200" dirty="0"/>
              <a:t> (</a:t>
            </a:r>
            <a:r>
              <a:rPr lang="en-US" sz="2200" dirty="0" err="1"/>
              <a:t>tuổi</a:t>
            </a:r>
            <a:r>
              <a:rPr lang="en-US" sz="2200" dirty="0"/>
              <a:t>, </a:t>
            </a:r>
            <a:r>
              <a:rPr lang="en-US" sz="2200" dirty="0" err="1"/>
              <a:t>giới</a:t>
            </a:r>
            <a:r>
              <a:rPr lang="en-US" sz="2200" dirty="0"/>
              <a:t> </a:t>
            </a:r>
            <a:r>
              <a:rPr lang="en-US" sz="2200" dirty="0" err="1"/>
              <a:t>tính</a:t>
            </a:r>
            <a:r>
              <a:rPr lang="en-US" sz="2200" dirty="0"/>
              <a:t>, </a:t>
            </a:r>
            <a:r>
              <a:rPr lang="en-US" sz="2200" dirty="0" err="1"/>
              <a:t>nghề</a:t>
            </a:r>
            <a:r>
              <a:rPr lang="en-US" sz="2200" dirty="0"/>
              <a:t> </a:t>
            </a:r>
            <a:r>
              <a:rPr lang="en-US" sz="2200" dirty="0" err="1"/>
              <a:t>nghiệp</a:t>
            </a:r>
            <a:r>
              <a:rPr lang="en-US" sz="2200" dirty="0"/>
              <a:t>, </a:t>
            </a:r>
            <a:r>
              <a:rPr lang="en-US" sz="2200" dirty="0" err="1"/>
              <a:t>trình</a:t>
            </a:r>
            <a:r>
              <a:rPr lang="en-US" sz="2200" dirty="0"/>
              <a:t> </a:t>
            </a:r>
            <a:r>
              <a:rPr lang="en-US" sz="2200" dirty="0" err="1"/>
              <a:t>độ</a:t>
            </a:r>
            <a:r>
              <a:rPr lang="en-US" sz="2200" dirty="0"/>
              <a:t> </a:t>
            </a:r>
            <a:r>
              <a:rPr lang="en-US" sz="2200" dirty="0" err="1"/>
              <a:t>học</a:t>
            </a:r>
            <a:r>
              <a:rPr lang="en-US" sz="2200" dirty="0"/>
              <a:t> </a:t>
            </a:r>
            <a:r>
              <a:rPr lang="en-US" sz="2200" dirty="0" err="1"/>
              <a:t>vấn</a:t>
            </a:r>
            <a:r>
              <a:rPr lang="en-US" sz="2200" dirty="0"/>
              <a:t>, </a:t>
            </a:r>
            <a:r>
              <a:rPr lang="en-US" sz="2200" dirty="0" err="1"/>
              <a:t>dân</a:t>
            </a:r>
            <a:r>
              <a:rPr lang="en-US" sz="2200" dirty="0"/>
              <a:t> </a:t>
            </a:r>
            <a:r>
              <a:rPr lang="en-US" sz="2200" dirty="0" err="1"/>
              <a:t>tộc</a:t>
            </a:r>
            <a:r>
              <a:rPr lang="en-US" sz="2200" dirty="0"/>
              <a:t>) </a:t>
            </a:r>
            <a:r>
              <a:rPr lang="en-US" sz="2200" dirty="0" err="1"/>
              <a:t>tương</a:t>
            </a:r>
            <a:r>
              <a:rPr lang="en-US" sz="2200" dirty="0"/>
              <a:t> </a:t>
            </a:r>
            <a:r>
              <a:rPr lang="en-US" sz="2200" dirty="0" err="1"/>
              <a:t>ứng</a:t>
            </a:r>
            <a:r>
              <a:rPr lang="en-US" sz="2200" dirty="0"/>
              <a:t> </a:t>
            </a:r>
            <a:r>
              <a:rPr lang="en-US" sz="2200" dirty="0" err="1"/>
              <a:t>với</a:t>
            </a:r>
            <a:r>
              <a:rPr lang="en-US" sz="2200" dirty="0"/>
              <a:t> </a:t>
            </a:r>
            <a:r>
              <a:rPr lang="en-US" sz="2200" dirty="0" err="1"/>
              <a:t>các</a:t>
            </a:r>
            <a:r>
              <a:rPr lang="en-US" sz="2200" dirty="0"/>
              <a:t> </a:t>
            </a:r>
            <a:r>
              <a:rPr lang="en-US" sz="2200" dirty="0" err="1"/>
              <a:t>vòng</a:t>
            </a:r>
            <a:r>
              <a:rPr lang="en-US" sz="2200" dirty="0"/>
              <a:t> </a:t>
            </a:r>
            <a:r>
              <a:rPr lang="en-US" sz="2200" dirty="0" err="1"/>
              <a:t>điều</a:t>
            </a:r>
            <a:r>
              <a:rPr lang="en-US" sz="2200" dirty="0"/>
              <a:t> </a:t>
            </a:r>
            <a:r>
              <a:rPr lang="en-US" sz="2200" dirty="0" err="1"/>
              <a:t>tra</a:t>
            </a:r>
            <a:endParaRPr lang="en-US" sz="2200" dirty="0"/>
          </a:p>
          <a:p>
            <a:pPr marL="742950" lvl="1" indent="-285750" eaLnBrk="1" hangingPunct="1">
              <a:lnSpc>
                <a:spcPct val="114000"/>
              </a:lnSpc>
              <a:spcAft>
                <a:spcPts val="300"/>
              </a:spcAft>
              <a:buFont typeface="Arial" panose="020B0604020202020204" pitchFamily="34" charset="0"/>
              <a:buChar char="•"/>
              <a:defRPr/>
            </a:pPr>
            <a:r>
              <a:rPr lang="en-US" sz="2200" dirty="0" err="1"/>
              <a:t>Nhóm</a:t>
            </a:r>
            <a:r>
              <a:rPr lang="en-US" sz="2200" dirty="0"/>
              <a:t> </a:t>
            </a:r>
            <a:r>
              <a:rPr lang="en-US" sz="2200" dirty="0" err="1"/>
              <a:t>biến</a:t>
            </a:r>
            <a:r>
              <a:rPr lang="en-US" sz="2200" dirty="0"/>
              <a:t> </a:t>
            </a:r>
            <a:r>
              <a:rPr lang="en-US" sz="2200" dirty="0" err="1"/>
              <a:t>về</a:t>
            </a:r>
            <a:r>
              <a:rPr lang="en-US" sz="2200" dirty="0"/>
              <a:t> </a:t>
            </a:r>
            <a:r>
              <a:rPr lang="en-US" sz="2200" dirty="0" err="1"/>
              <a:t>việc</a:t>
            </a:r>
            <a:r>
              <a:rPr lang="en-US" sz="2200" dirty="0"/>
              <a:t> di </a:t>
            </a:r>
            <a:r>
              <a:rPr lang="en-US" sz="2200" dirty="0" err="1"/>
              <a:t>cư</a:t>
            </a:r>
            <a:r>
              <a:rPr lang="en-US" sz="2200" dirty="0"/>
              <a:t>, </a:t>
            </a:r>
            <a:r>
              <a:rPr lang="en-US" sz="2200" dirty="0" err="1"/>
              <a:t>nhập</a:t>
            </a:r>
            <a:r>
              <a:rPr lang="en-US" sz="2200" dirty="0"/>
              <a:t> </a:t>
            </a:r>
            <a:r>
              <a:rPr lang="en-US" sz="2200" dirty="0" err="1"/>
              <a:t>cư</a:t>
            </a:r>
            <a:r>
              <a:rPr lang="en-US" sz="2200" dirty="0"/>
              <a:t> </a:t>
            </a:r>
            <a:r>
              <a:rPr lang="en-US" sz="2200" dirty="0" err="1"/>
              <a:t>của</a:t>
            </a:r>
            <a:r>
              <a:rPr lang="en-US" sz="2200" dirty="0"/>
              <a:t> </a:t>
            </a:r>
            <a:r>
              <a:rPr lang="en-US" sz="2200" dirty="0" err="1"/>
              <a:t>đối</a:t>
            </a:r>
            <a:r>
              <a:rPr lang="en-US" sz="2200" dirty="0"/>
              <a:t> </a:t>
            </a:r>
            <a:r>
              <a:rPr lang="en-US" sz="2200" dirty="0" err="1"/>
              <a:t>tượng</a:t>
            </a:r>
            <a:r>
              <a:rPr lang="en-US" sz="2200" dirty="0"/>
              <a:t>.</a:t>
            </a:r>
            <a:endParaRPr lang="en-US" sz="2200" i="1" kern="0" dirty="0"/>
          </a:p>
        </p:txBody>
      </p:sp>
    </p:spTree>
  </p:cSld>
  <p:clrMapOvr>
    <a:masterClrMapping/>
  </p:clrMapOvr>
  <p:transition>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Title 4"/>
          <p:cNvSpPr>
            <a:spLocks noGrp="1"/>
          </p:cNvSpPr>
          <p:nvPr>
            <p:ph type="title"/>
          </p:nvPr>
        </p:nvSpPr>
        <p:spPr>
          <a:xfrm>
            <a:off x="457200" y="2895600"/>
            <a:ext cx="8229600" cy="1143000"/>
          </a:xfrm>
        </p:spPr>
        <p:txBody>
          <a:bodyPr/>
          <a:lstStyle/>
          <a:p>
            <a:r>
              <a:rPr lang="en-US" altLang="en-US" b="1" smtClean="0"/>
              <a:t>Kết quả nghiên cứu</a:t>
            </a:r>
            <a:endParaRPr lang="en-US" altLang="en-US" smtClean="0"/>
          </a:p>
        </p:txBody>
      </p:sp>
    </p:spTree>
  </p:cSld>
  <p:clrMapOvr>
    <a:masterClrMapping/>
  </p:clrMapOvr>
  <p:transition>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Title 4"/>
          <p:cNvSpPr>
            <a:spLocks noGrp="1"/>
          </p:cNvSpPr>
          <p:nvPr>
            <p:ph type="title"/>
          </p:nvPr>
        </p:nvSpPr>
        <p:spPr>
          <a:xfrm>
            <a:off x="457200" y="457200"/>
            <a:ext cx="8229600" cy="1143000"/>
          </a:xfrm>
        </p:spPr>
        <p:txBody>
          <a:bodyPr/>
          <a:lstStyle/>
          <a:p>
            <a:pPr>
              <a:lnSpc>
                <a:spcPct val="114000"/>
              </a:lnSpc>
              <a:spcAft>
                <a:spcPts val="300"/>
              </a:spcAft>
            </a:pPr>
            <a:r>
              <a:rPr lang="en-US" altLang="en-US" sz="4000" b="1" dirty="0" err="1" smtClean="0"/>
              <a:t>Phương</a:t>
            </a:r>
            <a:r>
              <a:rPr lang="en-US" altLang="en-US" sz="4000" b="1" dirty="0" smtClean="0"/>
              <a:t> </a:t>
            </a:r>
            <a:r>
              <a:rPr lang="en-US" altLang="en-US" sz="4000" b="1" dirty="0" err="1" smtClean="0"/>
              <a:t>pháp</a:t>
            </a:r>
            <a:r>
              <a:rPr lang="en-US" altLang="en-US" sz="4000" b="1" dirty="0" smtClean="0"/>
              <a:t> </a:t>
            </a:r>
            <a:r>
              <a:rPr lang="en-US" altLang="en-US" sz="4000" b="1" dirty="0" err="1" smtClean="0"/>
              <a:t>tạo</a:t>
            </a:r>
            <a:r>
              <a:rPr lang="en-US" altLang="en-US" sz="4000" b="1" dirty="0" smtClean="0"/>
              <a:t> </a:t>
            </a:r>
            <a:r>
              <a:rPr lang="en-US" altLang="en-US" sz="4000" b="1" dirty="0" err="1" smtClean="0"/>
              <a:t>bộ</a:t>
            </a:r>
            <a:r>
              <a:rPr lang="en-US" altLang="en-US" sz="4000" b="1" dirty="0" smtClean="0"/>
              <a:t> </a:t>
            </a:r>
            <a:r>
              <a:rPr lang="en-US" altLang="en-US" sz="4000" b="1" dirty="0" err="1" smtClean="0"/>
              <a:t>số</a:t>
            </a:r>
            <a:r>
              <a:rPr lang="en-US" altLang="en-US" sz="4000" b="1" dirty="0" smtClean="0"/>
              <a:t> </a:t>
            </a:r>
            <a:r>
              <a:rPr lang="en-US" altLang="en-US" sz="4000" b="1" dirty="0" err="1" smtClean="0"/>
              <a:t>liệu</a:t>
            </a:r>
            <a:r>
              <a:rPr lang="en-US" altLang="en-US" sz="4000" b="1" dirty="0" smtClean="0"/>
              <a:t> (1)</a:t>
            </a:r>
          </a:p>
        </p:txBody>
      </p:sp>
      <p:sp>
        <p:nvSpPr>
          <p:cNvPr id="13315" name="Content Placeholder 5"/>
          <p:cNvSpPr>
            <a:spLocks noGrp="1"/>
          </p:cNvSpPr>
          <p:nvPr>
            <p:ph idx="1"/>
          </p:nvPr>
        </p:nvSpPr>
        <p:spPr/>
        <p:txBody>
          <a:bodyPr/>
          <a:lstStyle/>
          <a:p>
            <a:pPr algn="just">
              <a:lnSpc>
                <a:spcPct val="114000"/>
              </a:lnSpc>
              <a:spcBef>
                <a:spcPts val="0"/>
              </a:spcBef>
              <a:spcAft>
                <a:spcPts val="300"/>
              </a:spcAft>
              <a:defRPr/>
            </a:pPr>
            <a:r>
              <a:rPr lang="en-US" sz="2400" b="1" dirty="0" err="1"/>
              <a:t>Định</a:t>
            </a:r>
            <a:r>
              <a:rPr lang="en-US" sz="2400" b="1" dirty="0"/>
              <a:t> </a:t>
            </a:r>
            <a:r>
              <a:rPr lang="en-US" sz="2400" b="1" dirty="0" err="1"/>
              <a:t>nghĩa</a:t>
            </a:r>
            <a:r>
              <a:rPr lang="en-US" sz="2400" b="1" dirty="0"/>
              <a:t> </a:t>
            </a:r>
            <a:r>
              <a:rPr lang="en-US" sz="2400" b="1" dirty="0" err="1"/>
              <a:t>Vòng</a:t>
            </a:r>
            <a:r>
              <a:rPr lang="en-US" sz="2400" b="1" dirty="0"/>
              <a:t> </a:t>
            </a:r>
            <a:r>
              <a:rPr lang="en-US" sz="2400" b="1" dirty="0" err="1"/>
              <a:t>thu</a:t>
            </a:r>
            <a:r>
              <a:rPr lang="en-US" sz="2400" b="1" dirty="0"/>
              <a:t> </a:t>
            </a:r>
            <a:r>
              <a:rPr lang="en-US" sz="2400" b="1" dirty="0" err="1"/>
              <a:t>thập</a:t>
            </a:r>
            <a:r>
              <a:rPr lang="en-US" sz="2400" b="1" dirty="0"/>
              <a:t> </a:t>
            </a:r>
            <a:r>
              <a:rPr lang="en-US" sz="2400" b="1" dirty="0" err="1"/>
              <a:t>số</a:t>
            </a:r>
            <a:r>
              <a:rPr lang="en-US" sz="2400" b="1" dirty="0"/>
              <a:t> </a:t>
            </a:r>
            <a:r>
              <a:rPr lang="en-US" sz="2400" b="1" dirty="0" err="1"/>
              <a:t>liệu</a:t>
            </a:r>
            <a:r>
              <a:rPr lang="en-US" sz="2400" b="1" dirty="0"/>
              <a:t> </a:t>
            </a:r>
            <a:r>
              <a:rPr lang="en-US" sz="2400" b="1" dirty="0" err="1"/>
              <a:t>trong</a:t>
            </a:r>
            <a:r>
              <a:rPr lang="en-US" sz="2400" b="1" dirty="0"/>
              <a:t> </a:t>
            </a:r>
            <a:r>
              <a:rPr lang="en-US" sz="2400" b="1" dirty="0" err="1"/>
              <a:t>nghiên</a:t>
            </a:r>
            <a:r>
              <a:rPr lang="en-US" sz="2400" b="1" dirty="0"/>
              <a:t> </a:t>
            </a:r>
            <a:r>
              <a:rPr lang="en-US" sz="2400" b="1" dirty="0" err="1" smtClean="0"/>
              <a:t>cứu</a:t>
            </a:r>
            <a:endParaRPr lang="en-US" sz="2400" b="1" dirty="0" smtClean="0"/>
          </a:p>
          <a:p>
            <a:pPr marL="0" indent="0" algn="just">
              <a:lnSpc>
                <a:spcPct val="114000"/>
              </a:lnSpc>
              <a:spcBef>
                <a:spcPts val="0"/>
              </a:spcBef>
              <a:spcAft>
                <a:spcPts val="300"/>
              </a:spcAft>
              <a:buFontTx/>
              <a:buNone/>
              <a:defRPr/>
            </a:pPr>
            <a:endParaRPr lang="en-US" altLang="en-US" sz="2200" b="1" dirty="0"/>
          </a:p>
          <a:p>
            <a:pPr marL="0" indent="0" algn="just">
              <a:lnSpc>
                <a:spcPct val="114000"/>
              </a:lnSpc>
              <a:spcBef>
                <a:spcPts val="0"/>
              </a:spcBef>
              <a:spcAft>
                <a:spcPts val="300"/>
              </a:spcAft>
              <a:buFontTx/>
              <a:buNone/>
              <a:defRPr/>
            </a:pPr>
            <a:endParaRPr lang="en-US" altLang="en-US" sz="2400" b="1" dirty="0"/>
          </a:p>
        </p:txBody>
      </p:sp>
      <p:pic>
        <p:nvPicPr>
          <p:cNvPr id="297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671763"/>
            <a:ext cx="8229600"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7" name="Content Placeholder 5"/>
          <p:cNvSpPr>
            <a:spLocks noGrp="1"/>
          </p:cNvSpPr>
          <p:nvPr>
            <p:ph idx="1"/>
          </p:nvPr>
        </p:nvSpPr>
        <p:spPr/>
        <p:txBody>
          <a:bodyPr/>
          <a:lstStyle/>
          <a:p>
            <a:pPr algn="just">
              <a:lnSpc>
                <a:spcPct val="114000"/>
              </a:lnSpc>
              <a:spcBef>
                <a:spcPct val="0"/>
              </a:spcBef>
              <a:spcAft>
                <a:spcPts val="300"/>
              </a:spcAft>
            </a:pPr>
            <a:r>
              <a:rPr lang="en-US" altLang="en-US" sz="2400" b="1" dirty="0" err="1" smtClean="0"/>
              <a:t>Cách</a:t>
            </a:r>
            <a:r>
              <a:rPr lang="en-US" altLang="en-US" sz="2400" b="1" dirty="0" smtClean="0"/>
              <a:t> </a:t>
            </a:r>
            <a:r>
              <a:rPr lang="en-US" altLang="en-US" sz="2400" b="1" dirty="0" err="1" smtClean="0"/>
              <a:t>ghép</a:t>
            </a:r>
            <a:r>
              <a:rPr lang="en-US" altLang="en-US" sz="2400" b="1" dirty="0" smtClean="0"/>
              <a:t> </a:t>
            </a:r>
            <a:r>
              <a:rPr lang="en-US" altLang="en-US" sz="2400" b="1" dirty="0" err="1" smtClean="0"/>
              <a:t>các</a:t>
            </a:r>
            <a:r>
              <a:rPr lang="en-US" altLang="en-US" sz="2400" b="1" dirty="0" smtClean="0"/>
              <a:t> </a:t>
            </a:r>
            <a:r>
              <a:rPr lang="en-US" altLang="en-US" sz="2400" b="1" dirty="0" err="1" smtClean="0"/>
              <a:t>bộ</a:t>
            </a:r>
            <a:r>
              <a:rPr lang="en-US" altLang="en-US" sz="2400" b="1" dirty="0" smtClean="0"/>
              <a:t> </a:t>
            </a:r>
            <a:r>
              <a:rPr lang="en-US" altLang="en-US" sz="2400" b="1" dirty="0" err="1" smtClean="0"/>
              <a:t>số</a:t>
            </a:r>
            <a:r>
              <a:rPr lang="en-US" altLang="en-US" sz="2400" b="1" dirty="0" smtClean="0"/>
              <a:t> </a:t>
            </a:r>
            <a:r>
              <a:rPr lang="en-US" altLang="en-US" sz="2400" b="1" dirty="0" err="1" smtClean="0"/>
              <a:t>liệu</a:t>
            </a:r>
            <a:endParaRPr lang="en-US" altLang="en-US" sz="2400" b="1" dirty="0" smtClean="0"/>
          </a:p>
          <a:p>
            <a:pPr algn="just">
              <a:lnSpc>
                <a:spcPct val="114000"/>
              </a:lnSpc>
              <a:spcBef>
                <a:spcPct val="0"/>
              </a:spcBef>
              <a:spcAft>
                <a:spcPts val="300"/>
              </a:spcAft>
            </a:pPr>
            <a:endParaRPr lang="en-US" altLang="en-US" sz="2200" b="1" dirty="0" smtClean="0"/>
          </a:p>
        </p:txBody>
      </p:sp>
      <p:graphicFrame>
        <p:nvGraphicFramePr>
          <p:cNvPr id="3" name="Table 2"/>
          <p:cNvGraphicFramePr>
            <a:graphicFrameLocks noGrp="1"/>
          </p:cNvGraphicFramePr>
          <p:nvPr>
            <p:extLst>
              <p:ext uri="{D42A27DB-BD31-4B8C-83A1-F6EECF244321}">
                <p14:modId xmlns:p14="http://schemas.microsoft.com/office/powerpoint/2010/main" val="2716950650"/>
              </p:ext>
            </p:extLst>
          </p:nvPr>
        </p:nvGraphicFramePr>
        <p:xfrm>
          <a:off x="457200" y="2133600"/>
          <a:ext cx="8077199" cy="2208276"/>
        </p:xfrm>
        <a:graphic>
          <a:graphicData uri="http://schemas.openxmlformats.org/drawingml/2006/table">
            <a:tbl>
              <a:tblPr firstRow="1" firstCol="1" bandRow="1">
                <a:tableStyleId>{93296810-A885-4BE3-A3E7-6D5BEEA58F35}</a:tableStyleId>
              </a:tblPr>
              <a:tblGrid>
                <a:gridCol w="686379"/>
                <a:gridCol w="2213695"/>
                <a:gridCol w="1339161"/>
                <a:gridCol w="1180764"/>
                <a:gridCol w="1522514"/>
                <a:gridCol w="1134686"/>
              </a:tblGrid>
              <a:tr h="227806">
                <a:tc>
                  <a:txBody>
                    <a:bodyPr/>
                    <a:lstStyle/>
                    <a:p>
                      <a:pPr marL="0" marR="0" algn="ctr">
                        <a:lnSpc>
                          <a:spcPct val="115000"/>
                        </a:lnSpc>
                        <a:spcBef>
                          <a:spcPts val="0"/>
                        </a:spcBef>
                        <a:spcAft>
                          <a:spcPts val="0"/>
                        </a:spcAft>
                      </a:pPr>
                      <a:r>
                        <a:rPr lang="en-US" sz="1800" dirty="0">
                          <a:effectLst/>
                        </a:rPr>
                        <a:t>STT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err="1">
                          <a:effectLst/>
                        </a:rPr>
                        <a:t>Tên</a:t>
                      </a:r>
                      <a:r>
                        <a:rPr lang="en-US" sz="1800" dirty="0">
                          <a:effectLst/>
                        </a:rPr>
                        <a:t> </a:t>
                      </a:r>
                      <a:r>
                        <a:rPr lang="en-US" sz="1800" dirty="0" err="1">
                          <a:effectLst/>
                        </a:rPr>
                        <a:t>bộ</a:t>
                      </a:r>
                      <a:r>
                        <a:rPr lang="en-US" sz="1800" dirty="0">
                          <a:effectLst/>
                        </a:rPr>
                        <a:t> </a:t>
                      </a:r>
                      <a:r>
                        <a:rPr lang="en-US" sz="1800" dirty="0" err="1">
                          <a:effectLst/>
                        </a:rPr>
                        <a:t>số</a:t>
                      </a:r>
                      <a:r>
                        <a:rPr lang="en-US" sz="1800" dirty="0">
                          <a:effectLst/>
                        </a:rPr>
                        <a:t> </a:t>
                      </a:r>
                      <a:r>
                        <a:rPr lang="en-US" sz="1800" dirty="0" err="1">
                          <a:effectLst/>
                        </a:rPr>
                        <a:t>liệu</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Số quan sát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Số biến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Biến dùng ghép nối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Bộ câu hỏi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227806">
                <a:tc>
                  <a:txBody>
                    <a:bodyPr/>
                    <a:lstStyle/>
                    <a:p>
                      <a:pPr marL="0" marR="0" algn="ctr">
                        <a:lnSpc>
                          <a:spcPct val="115000"/>
                        </a:lnSpc>
                        <a:spcBef>
                          <a:spcPts val="0"/>
                        </a:spcBef>
                        <a:spcAft>
                          <a:spcPts val="0"/>
                        </a:spcAft>
                      </a:pPr>
                      <a:r>
                        <a:rPr lang="en-US" sz="1800">
                          <a:effectLst/>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err="1">
                          <a:effectLst/>
                        </a:rPr>
                        <a:t>rMarstatus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dirty="0">
                          <a:effectLst/>
                        </a:rPr>
                        <a:t>750589</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a:effectLst/>
                        </a:rPr>
                        <a:t>11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a:effectLst/>
                        </a:rPr>
                        <a:t>individkey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a:effectLst/>
                        </a:rPr>
                        <a:t>C &amp; HN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227806">
                <a:tc>
                  <a:txBody>
                    <a:bodyPr/>
                    <a:lstStyle/>
                    <a:p>
                      <a:pPr marL="0" marR="0" algn="ctr">
                        <a:lnSpc>
                          <a:spcPct val="115000"/>
                        </a:lnSpc>
                        <a:spcBef>
                          <a:spcPts val="0"/>
                        </a:spcBef>
                        <a:spcAft>
                          <a:spcPts val="0"/>
                        </a:spcAft>
                      </a:pPr>
                      <a:r>
                        <a:rPr lang="en-US" sz="1800">
                          <a:effectLst/>
                        </a:rPr>
                        <a:t>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err="1">
                          <a:effectLst/>
                        </a:rPr>
                        <a:t>rOccupation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dirty="0">
                          <a:effectLst/>
                        </a:rPr>
                        <a:t>749461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dirty="0">
                          <a:effectLst/>
                        </a:rPr>
                        <a:t>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dirty="0" err="1">
                          <a:effectLst/>
                        </a:rPr>
                        <a:t>individkey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a:effectLst/>
                        </a:rPr>
                        <a:t>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227806">
                <a:tc>
                  <a:txBody>
                    <a:bodyPr/>
                    <a:lstStyle/>
                    <a:p>
                      <a:pPr marL="0" marR="0" algn="ctr">
                        <a:lnSpc>
                          <a:spcPct val="115000"/>
                        </a:lnSpc>
                        <a:spcBef>
                          <a:spcPts val="0"/>
                        </a:spcBef>
                        <a:spcAft>
                          <a:spcPts val="0"/>
                        </a:spcAft>
                      </a:pPr>
                      <a:r>
                        <a:rPr lang="en-US" sz="1800">
                          <a:effectLst/>
                        </a:rPr>
                        <a:t>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a:effectLst/>
                        </a:rPr>
                        <a:t>rEducation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a:effectLst/>
                        </a:rPr>
                        <a:t>749455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dirty="0">
                          <a:effectLst/>
                        </a:rPr>
                        <a:t>9</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dirty="0" err="1">
                          <a:effectLst/>
                        </a:rPr>
                        <a:t>individkey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a:effectLst/>
                        </a:rPr>
                        <a:t>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227806">
                <a:tc>
                  <a:txBody>
                    <a:bodyPr/>
                    <a:lstStyle/>
                    <a:p>
                      <a:pPr marL="0" marR="0" algn="ctr">
                        <a:lnSpc>
                          <a:spcPct val="115000"/>
                        </a:lnSpc>
                        <a:spcBef>
                          <a:spcPts val="0"/>
                        </a:spcBef>
                        <a:spcAft>
                          <a:spcPts val="0"/>
                        </a:spcAft>
                      </a:pPr>
                      <a:r>
                        <a:rPr lang="en-US" sz="1800">
                          <a:effectLst/>
                        </a:rPr>
                        <a:t>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a:effectLst/>
                        </a:rPr>
                        <a:t>rImmigration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a:effectLst/>
                        </a:rPr>
                        <a:t>36662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dirty="0">
                          <a:effectLst/>
                        </a:rPr>
                        <a:t>15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dirty="0" err="1">
                          <a:effectLst/>
                        </a:rPr>
                        <a:t>individkey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dirty="0">
                          <a:effectLst/>
                        </a:rPr>
                        <a:t>DC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r h="227806">
                <a:tc>
                  <a:txBody>
                    <a:bodyPr/>
                    <a:lstStyle/>
                    <a:p>
                      <a:pPr marL="0" marR="0" algn="ctr">
                        <a:lnSpc>
                          <a:spcPct val="115000"/>
                        </a:lnSpc>
                        <a:spcBef>
                          <a:spcPts val="0"/>
                        </a:spcBef>
                        <a:spcAft>
                          <a:spcPts val="0"/>
                        </a:spcAft>
                      </a:pPr>
                      <a:r>
                        <a:rPr lang="en-US" sz="1800">
                          <a:effectLst/>
                        </a:rPr>
                        <a:t>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a:effectLst/>
                        </a:rPr>
                        <a:t>rOutmigration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a:effectLst/>
                        </a:rPr>
                        <a:t>41228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15000"/>
                        </a:lnSpc>
                        <a:spcBef>
                          <a:spcPts val="0"/>
                        </a:spcBef>
                        <a:spcAft>
                          <a:spcPts val="0"/>
                        </a:spcAft>
                      </a:pPr>
                      <a:r>
                        <a:rPr lang="en-US" sz="1800">
                          <a:effectLst/>
                        </a:rPr>
                        <a:t>15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dirty="0" err="1">
                          <a:effectLst/>
                        </a:rPr>
                        <a:t>individkey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just">
                        <a:lnSpc>
                          <a:spcPct val="115000"/>
                        </a:lnSpc>
                        <a:spcBef>
                          <a:spcPts val="0"/>
                        </a:spcBef>
                        <a:spcAft>
                          <a:spcPts val="0"/>
                        </a:spcAft>
                      </a:pPr>
                      <a:r>
                        <a:rPr lang="en-US" sz="1800" dirty="0">
                          <a:effectLst/>
                        </a:rPr>
                        <a:t>DC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r>
            </a:tbl>
          </a:graphicData>
        </a:graphic>
      </p:graphicFrame>
      <p:sp>
        <p:nvSpPr>
          <p:cNvPr id="6" name="Title 4"/>
          <p:cNvSpPr txBox="1">
            <a:spLocks/>
          </p:cNvSpPr>
          <p:nvPr/>
        </p:nvSpPr>
        <p:spPr bwMode="auto">
          <a:xfrm>
            <a:off x="457200"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nSpc>
                <a:spcPct val="114000"/>
              </a:lnSpc>
              <a:spcAft>
                <a:spcPts val="300"/>
              </a:spcAft>
            </a:pPr>
            <a:r>
              <a:rPr lang="en-US" altLang="en-US" sz="4000" b="1" kern="0" dirty="0" err="1" smtClean="0"/>
              <a:t>Phương</a:t>
            </a:r>
            <a:r>
              <a:rPr lang="en-US" altLang="en-US" sz="4000" b="1" kern="0" dirty="0" smtClean="0"/>
              <a:t> </a:t>
            </a:r>
            <a:r>
              <a:rPr lang="en-US" altLang="en-US" sz="4000" b="1" kern="0" dirty="0" err="1" smtClean="0"/>
              <a:t>pháp</a:t>
            </a:r>
            <a:r>
              <a:rPr lang="en-US" altLang="en-US" sz="4000" b="1" kern="0" dirty="0" smtClean="0"/>
              <a:t> </a:t>
            </a:r>
            <a:r>
              <a:rPr lang="en-US" altLang="en-US" sz="4000" b="1" kern="0" dirty="0" err="1" smtClean="0"/>
              <a:t>tạo</a:t>
            </a:r>
            <a:r>
              <a:rPr lang="en-US" altLang="en-US" sz="4000" b="1" kern="0" dirty="0" smtClean="0"/>
              <a:t> </a:t>
            </a:r>
            <a:r>
              <a:rPr lang="en-US" altLang="en-US" sz="4000" b="1" kern="0" dirty="0" err="1" smtClean="0"/>
              <a:t>bộ</a:t>
            </a:r>
            <a:r>
              <a:rPr lang="en-US" altLang="en-US" sz="4000" b="1" kern="0" dirty="0" smtClean="0"/>
              <a:t> </a:t>
            </a:r>
            <a:r>
              <a:rPr lang="en-US" altLang="en-US" sz="4000" b="1" kern="0" dirty="0" err="1" smtClean="0"/>
              <a:t>số</a:t>
            </a:r>
            <a:r>
              <a:rPr lang="en-US" altLang="en-US" sz="4000" b="1" kern="0" dirty="0" smtClean="0"/>
              <a:t> </a:t>
            </a:r>
            <a:r>
              <a:rPr lang="en-US" altLang="en-US" sz="4000" b="1" kern="0" dirty="0" err="1" smtClean="0"/>
              <a:t>liệu</a:t>
            </a:r>
            <a:r>
              <a:rPr lang="en-US" altLang="en-US" sz="4000" b="1" kern="0" dirty="0" smtClean="0"/>
              <a:t> (2)</a:t>
            </a:r>
          </a:p>
        </p:txBody>
      </p:sp>
    </p:spTree>
  </p:cSld>
  <p:clrMapOvr>
    <a:masterClrMapping/>
  </p:clrMapOvr>
  <p:transition>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Title 4"/>
          <p:cNvSpPr>
            <a:spLocks noGrp="1"/>
          </p:cNvSpPr>
          <p:nvPr>
            <p:ph type="title"/>
          </p:nvPr>
        </p:nvSpPr>
        <p:spPr>
          <a:xfrm>
            <a:off x="457200" y="457200"/>
            <a:ext cx="8229600" cy="1143000"/>
          </a:xfrm>
        </p:spPr>
        <p:txBody>
          <a:bodyPr/>
          <a:lstStyle/>
          <a:p>
            <a:r>
              <a:rPr lang="en-US" altLang="en-US" b="1" dirty="0" err="1" smtClean="0"/>
              <a:t>Thông</a:t>
            </a:r>
            <a:r>
              <a:rPr lang="en-US" altLang="en-US" b="1" dirty="0" smtClean="0"/>
              <a:t> tin </a:t>
            </a:r>
            <a:r>
              <a:rPr lang="en-US" altLang="en-US" b="1" dirty="0" err="1" smtClean="0"/>
              <a:t>chung</a:t>
            </a:r>
            <a:endParaRPr lang="en-US" altLang="en-US" dirty="0" smtClean="0"/>
          </a:p>
        </p:txBody>
      </p:sp>
      <p:pic>
        <p:nvPicPr>
          <p:cNvPr id="6" name="Content Placeholder 5"/>
          <p:cNvPicPr>
            <a:picLocks noGrp="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2026478"/>
            <a:ext cx="4038600" cy="4450522"/>
          </a:xfrm>
          <a:prstGeom prst="rect">
            <a:avLst/>
          </a:prstGeom>
          <a:noFill/>
        </p:spPr>
      </p:pic>
      <p:pic>
        <p:nvPicPr>
          <p:cNvPr id="7" name="Content Placeholder 6"/>
          <p:cNvPicPr>
            <a:picLocks noGrp="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bwMode="auto">
          <a:xfrm>
            <a:off x="4648200" y="2028916"/>
            <a:ext cx="4038600" cy="4448083"/>
          </a:xfrm>
          <a:prstGeom prst="rect">
            <a:avLst/>
          </a:prstGeom>
          <a:noFill/>
        </p:spPr>
      </p:pic>
      <p:sp>
        <p:nvSpPr>
          <p:cNvPr id="4" name="TextBox 3"/>
          <p:cNvSpPr txBox="1"/>
          <p:nvPr/>
        </p:nvSpPr>
        <p:spPr>
          <a:xfrm>
            <a:off x="304800" y="1524000"/>
            <a:ext cx="8610600" cy="478144"/>
          </a:xfrm>
          <a:prstGeom prst="rect">
            <a:avLst/>
          </a:prstGeom>
          <a:noFill/>
        </p:spPr>
        <p:txBody>
          <a:bodyPr wrap="square" rtlCol="0">
            <a:spAutoFit/>
          </a:bodyPr>
          <a:lstStyle/>
          <a:p>
            <a:pPr marL="342900" indent="-342900" algn="just">
              <a:lnSpc>
                <a:spcPct val="114000"/>
              </a:lnSpc>
              <a:spcAft>
                <a:spcPts val="300"/>
              </a:spcAft>
              <a:buChar char="•"/>
            </a:pPr>
            <a:r>
              <a:rPr lang="en-US" sz="2400" b="1" dirty="0" err="1"/>
              <a:t>Kết</a:t>
            </a:r>
            <a:r>
              <a:rPr lang="en-US" sz="2400" b="1" dirty="0"/>
              <a:t> </a:t>
            </a:r>
            <a:r>
              <a:rPr lang="en-US" sz="2400" b="1" dirty="0" err="1"/>
              <a:t>cấu</a:t>
            </a:r>
            <a:r>
              <a:rPr lang="en-US" sz="2400" b="1" dirty="0"/>
              <a:t> </a:t>
            </a:r>
            <a:r>
              <a:rPr lang="en-US" sz="2400" b="1" dirty="0" err="1"/>
              <a:t>dân</a:t>
            </a:r>
            <a:r>
              <a:rPr lang="en-US" sz="2400" b="1" dirty="0"/>
              <a:t> </a:t>
            </a:r>
            <a:r>
              <a:rPr lang="en-US" sz="2400" b="1" dirty="0" err="1"/>
              <a:t>số</a:t>
            </a:r>
            <a:r>
              <a:rPr lang="en-US" sz="2400" b="1" dirty="0"/>
              <a:t> </a:t>
            </a:r>
            <a:r>
              <a:rPr lang="en-US" sz="2400" b="1" dirty="0" err="1"/>
              <a:t>theo</a:t>
            </a:r>
            <a:r>
              <a:rPr lang="en-US" sz="2400" b="1" dirty="0"/>
              <a:t> </a:t>
            </a:r>
            <a:r>
              <a:rPr lang="en-US" sz="2400" b="1" dirty="0" err="1"/>
              <a:t>độ</a:t>
            </a:r>
            <a:r>
              <a:rPr lang="en-US" sz="2400" b="1" dirty="0"/>
              <a:t> </a:t>
            </a:r>
            <a:r>
              <a:rPr lang="en-US" sz="2400" b="1" dirty="0" err="1"/>
              <a:t>tuổi</a:t>
            </a:r>
            <a:endParaRPr lang="en-US" sz="2400" b="1" dirty="0"/>
          </a:p>
        </p:txBody>
      </p:sp>
      <p:sp>
        <p:nvSpPr>
          <p:cNvPr id="5" name="TextBox 4"/>
          <p:cNvSpPr txBox="1"/>
          <p:nvPr/>
        </p:nvSpPr>
        <p:spPr>
          <a:xfrm>
            <a:off x="411481" y="6501333"/>
            <a:ext cx="4084319" cy="369332"/>
          </a:xfrm>
          <a:prstGeom prst="rect">
            <a:avLst/>
          </a:prstGeom>
          <a:noFill/>
        </p:spPr>
        <p:txBody>
          <a:bodyPr wrap="square" rtlCol="0">
            <a:spAutoFit/>
          </a:bodyPr>
          <a:lstStyle/>
          <a:p>
            <a:r>
              <a:rPr lang="en-US" dirty="0" err="1" smtClean="0"/>
              <a:t>Cơ</a:t>
            </a:r>
            <a:r>
              <a:rPr lang="en-US" dirty="0" smtClean="0"/>
              <a:t> </a:t>
            </a:r>
            <a:r>
              <a:rPr lang="en-US" dirty="0" err="1" smtClean="0"/>
              <a:t>cấu</a:t>
            </a:r>
            <a:r>
              <a:rPr lang="en-US" dirty="0" smtClean="0"/>
              <a:t> </a:t>
            </a:r>
            <a:r>
              <a:rPr lang="en-US" dirty="0" err="1" smtClean="0"/>
              <a:t>dân</a:t>
            </a:r>
            <a:r>
              <a:rPr lang="en-US" dirty="0" smtClean="0"/>
              <a:t> </a:t>
            </a:r>
            <a:r>
              <a:rPr lang="en-US" dirty="0" err="1" smtClean="0"/>
              <a:t>số</a:t>
            </a:r>
            <a:r>
              <a:rPr lang="en-US" dirty="0" smtClean="0"/>
              <a:t> </a:t>
            </a:r>
            <a:r>
              <a:rPr lang="en-US" dirty="0" err="1" smtClean="0"/>
              <a:t>theo</a:t>
            </a:r>
            <a:r>
              <a:rPr lang="en-US" dirty="0" smtClean="0"/>
              <a:t> </a:t>
            </a:r>
            <a:r>
              <a:rPr lang="en-US" dirty="0" err="1" smtClean="0"/>
              <a:t>độ</a:t>
            </a:r>
            <a:r>
              <a:rPr lang="en-US" dirty="0" smtClean="0"/>
              <a:t> </a:t>
            </a:r>
            <a:r>
              <a:rPr lang="en-US" dirty="0" err="1" smtClean="0"/>
              <a:t>tuổi</a:t>
            </a:r>
            <a:r>
              <a:rPr lang="en-US" dirty="0" smtClean="0"/>
              <a:t> </a:t>
            </a:r>
            <a:r>
              <a:rPr lang="en-US" dirty="0" err="1" smtClean="0"/>
              <a:t>năm</a:t>
            </a:r>
            <a:r>
              <a:rPr lang="en-US" dirty="0" smtClean="0"/>
              <a:t> 2004</a:t>
            </a:r>
            <a:endParaRPr lang="en-US" dirty="0"/>
          </a:p>
        </p:txBody>
      </p:sp>
      <p:sp>
        <p:nvSpPr>
          <p:cNvPr id="10" name="TextBox 9"/>
          <p:cNvSpPr txBox="1"/>
          <p:nvPr/>
        </p:nvSpPr>
        <p:spPr>
          <a:xfrm>
            <a:off x="4602481" y="6501333"/>
            <a:ext cx="4084319" cy="369332"/>
          </a:xfrm>
          <a:prstGeom prst="rect">
            <a:avLst/>
          </a:prstGeom>
          <a:noFill/>
        </p:spPr>
        <p:txBody>
          <a:bodyPr wrap="square" rtlCol="0">
            <a:spAutoFit/>
          </a:bodyPr>
          <a:lstStyle/>
          <a:p>
            <a:r>
              <a:rPr lang="en-US" dirty="0" err="1" smtClean="0"/>
              <a:t>Cơ</a:t>
            </a:r>
            <a:r>
              <a:rPr lang="en-US" dirty="0" smtClean="0"/>
              <a:t> </a:t>
            </a:r>
            <a:r>
              <a:rPr lang="en-US" dirty="0" err="1" smtClean="0"/>
              <a:t>cấu</a:t>
            </a:r>
            <a:r>
              <a:rPr lang="en-US" dirty="0" smtClean="0"/>
              <a:t> </a:t>
            </a:r>
            <a:r>
              <a:rPr lang="en-US" dirty="0" err="1" smtClean="0"/>
              <a:t>dân</a:t>
            </a:r>
            <a:r>
              <a:rPr lang="en-US" dirty="0" smtClean="0"/>
              <a:t> </a:t>
            </a:r>
            <a:r>
              <a:rPr lang="en-US" dirty="0" err="1" smtClean="0"/>
              <a:t>số</a:t>
            </a:r>
            <a:r>
              <a:rPr lang="en-US" dirty="0" smtClean="0"/>
              <a:t> </a:t>
            </a:r>
            <a:r>
              <a:rPr lang="en-US" dirty="0" err="1" smtClean="0"/>
              <a:t>theo</a:t>
            </a:r>
            <a:r>
              <a:rPr lang="en-US" dirty="0" smtClean="0"/>
              <a:t> </a:t>
            </a:r>
            <a:r>
              <a:rPr lang="en-US" dirty="0" err="1" smtClean="0"/>
              <a:t>độ</a:t>
            </a:r>
            <a:r>
              <a:rPr lang="en-US" dirty="0" smtClean="0"/>
              <a:t> </a:t>
            </a:r>
            <a:r>
              <a:rPr lang="en-US" dirty="0" err="1" smtClean="0"/>
              <a:t>tuổi</a:t>
            </a:r>
            <a:r>
              <a:rPr lang="en-US" dirty="0" smtClean="0"/>
              <a:t> </a:t>
            </a:r>
            <a:r>
              <a:rPr lang="en-US" dirty="0" err="1" smtClean="0"/>
              <a:t>năm</a:t>
            </a:r>
            <a:r>
              <a:rPr lang="en-US" dirty="0" smtClean="0"/>
              <a:t> 2013</a:t>
            </a:r>
            <a:endParaRPr lang="en-US" dirty="0"/>
          </a:p>
        </p:txBody>
      </p:sp>
    </p:spTree>
  </p:cSld>
  <p:clrMapOvr>
    <a:masterClrMapping/>
  </p:clrMapOvr>
  <p:transition>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457200"/>
            <a:ext cx="8229600" cy="1143000"/>
          </a:xfrm>
        </p:spPr>
        <p:txBody>
          <a:bodyPr/>
          <a:lstStyle/>
          <a:p>
            <a:r>
              <a:rPr lang="en-US" altLang="en-US" b="1" dirty="0" err="1" smtClean="0"/>
              <a:t>Thông</a:t>
            </a:r>
            <a:r>
              <a:rPr lang="en-US" altLang="en-US" b="1" dirty="0" smtClean="0"/>
              <a:t> tin </a:t>
            </a:r>
            <a:r>
              <a:rPr lang="en-US" altLang="en-US" b="1" dirty="0" err="1" smtClean="0"/>
              <a:t>chung</a:t>
            </a:r>
            <a:endParaRPr lang="en-US" altLang="en-US" dirty="0" smtClean="0"/>
          </a:p>
        </p:txBody>
      </p:sp>
      <p:graphicFrame>
        <p:nvGraphicFramePr>
          <p:cNvPr id="9" name="Table 8"/>
          <p:cNvGraphicFramePr>
            <a:graphicFrameLocks noGrp="1"/>
          </p:cNvGraphicFramePr>
          <p:nvPr>
            <p:extLst>
              <p:ext uri="{D42A27DB-BD31-4B8C-83A1-F6EECF244321}">
                <p14:modId xmlns:p14="http://schemas.microsoft.com/office/powerpoint/2010/main" val="457184735"/>
              </p:ext>
            </p:extLst>
          </p:nvPr>
        </p:nvGraphicFramePr>
        <p:xfrm>
          <a:off x="304800" y="1439799"/>
          <a:ext cx="8534400" cy="5644896"/>
        </p:xfrm>
        <a:graphic>
          <a:graphicData uri="http://schemas.openxmlformats.org/drawingml/2006/table">
            <a:tbl>
              <a:tblPr firstRow="1" firstCol="1" bandRow="1">
                <a:tableStyleId>{21E4AEA4-8DFA-4A89-87EB-49C32662AFE0}</a:tableStyleId>
              </a:tblPr>
              <a:tblGrid>
                <a:gridCol w="1757758"/>
                <a:gridCol w="1757758"/>
                <a:gridCol w="1254721"/>
                <a:gridCol w="1254721"/>
                <a:gridCol w="1254721"/>
                <a:gridCol w="1254721"/>
              </a:tblGrid>
              <a:tr h="249846">
                <a:tc rowSpan="2" gridSpan="2">
                  <a:txBody>
                    <a:bodyPr/>
                    <a:lstStyle/>
                    <a:p>
                      <a:pPr marL="0" marR="0" algn="ctr">
                        <a:lnSpc>
                          <a:spcPct val="115000"/>
                        </a:lnSpc>
                        <a:spcBef>
                          <a:spcPts val="0"/>
                        </a:spcBef>
                        <a:spcAft>
                          <a:spcPts val="0"/>
                        </a:spcAft>
                      </a:pPr>
                      <a:r>
                        <a:rPr lang="en-US" sz="1600" dirty="0" err="1">
                          <a:effectLst/>
                        </a:rPr>
                        <a:t>Đặc</a:t>
                      </a:r>
                      <a:r>
                        <a:rPr lang="en-US" sz="1600" dirty="0">
                          <a:effectLst/>
                        </a:rPr>
                        <a:t> </a:t>
                      </a:r>
                      <a:r>
                        <a:rPr lang="en-US" sz="1600" dirty="0" err="1">
                          <a:effectLst/>
                        </a:rPr>
                        <a:t>điểm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rowSpan="2" hMerge="1">
                  <a:txBody>
                    <a:bodyPr/>
                    <a:lstStyle/>
                    <a:p>
                      <a:endParaRPr lang="en-US"/>
                    </a:p>
                  </a:txBody>
                  <a:tcPr/>
                </a:tc>
                <a:tc gridSpan="2">
                  <a:txBody>
                    <a:bodyPr/>
                    <a:lstStyle/>
                    <a:p>
                      <a:pPr marL="0" marR="0" algn="ctr">
                        <a:lnSpc>
                          <a:spcPct val="115000"/>
                        </a:lnSpc>
                        <a:spcBef>
                          <a:spcPts val="0"/>
                        </a:spcBef>
                        <a:spcAft>
                          <a:spcPts val="0"/>
                        </a:spcAft>
                      </a:pPr>
                      <a:r>
                        <a:rPr lang="en-US" sz="1600">
                          <a:effectLst/>
                        </a:rPr>
                        <a:t>Năm 2004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600">
                          <a:effectLst/>
                        </a:rPr>
                        <a:t>Năm 2013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hMerge="1">
                  <a:txBody>
                    <a:bodyPr/>
                    <a:lstStyle/>
                    <a:p>
                      <a:endParaRPr lang="en-US"/>
                    </a:p>
                  </a:txBody>
                  <a:tcPr/>
                </a:tc>
              </a:tr>
              <a:tr h="249846">
                <a:tc gridSpan="2"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0"/>
                        </a:spcAft>
                      </a:pPr>
                      <a:r>
                        <a:rPr lang="en-US" sz="1600">
                          <a:effectLst/>
                        </a:rPr>
                        <a:t>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249846">
                <a:tc rowSpan="2">
                  <a:txBody>
                    <a:bodyPr/>
                    <a:lstStyle/>
                    <a:p>
                      <a:pPr marL="0" marR="0" algn="just">
                        <a:lnSpc>
                          <a:spcPct val="115000"/>
                        </a:lnSpc>
                        <a:spcBef>
                          <a:spcPts val="0"/>
                        </a:spcBef>
                        <a:spcAft>
                          <a:spcPts val="0"/>
                        </a:spcAft>
                      </a:pPr>
                      <a:r>
                        <a:rPr lang="en-US" sz="1600">
                          <a:effectLst/>
                        </a:rPr>
                        <a:t>Giới tính</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just">
                        <a:lnSpc>
                          <a:spcPct val="115000"/>
                        </a:lnSpc>
                        <a:spcBef>
                          <a:spcPts val="0"/>
                        </a:spcBef>
                        <a:spcAft>
                          <a:spcPts val="0"/>
                        </a:spcAft>
                      </a:pPr>
                      <a:r>
                        <a:rPr lang="en-US" sz="1600">
                          <a:effectLst/>
                        </a:rPr>
                        <a:t>Nam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31668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49,9</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35928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48,1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249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Nữ</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31797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50,1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38787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51,9</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249846">
                <a:tc rowSpan="2">
                  <a:txBody>
                    <a:bodyPr/>
                    <a:lstStyle/>
                    <a:p>
                      <a:pPr marL="0" marR="0" algn="just">
                        <a:lnSpc>
                          <a:spcPct val="115000"/>
                        </a:lnSpc>
                        <a:spcBef>
                          <a:spcPts val="0"/>
                        </a:spcBef>
                        <a:spcAft>
                          <a:spcPts val="0"/>
                        </a:spcAft>
                      </a:pPr>
                      <a:r>
                        <a:rPr lang="en-US" sz="1600">
                          <a:effectLst/>
                        </a:rPr>
                        <a:t>Dân tộc</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just">
                        <a:lnSpc>
                          <a:spcPct val="115000"/>
                        </a:lnSpc>
                        <a:spcBef>
                          <a:spcPts val="0"/>
                        </a:spcBef>
                        <a:spcAft>
                          <a:spcPts val="0"/>
                        </a:spcAft>
                      </a:pPr>
                      <a:r>
                        <a:rPr lang="en-US" sz="1600">
                          <a:effectLst/>
                        </a:rPr>
                        <a:t>Kinh</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63197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99,6</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74364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99,6</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249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Khác</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253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0,4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328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0,4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311846">
                <a:tc rowSpan="7">
                  <a:txBody>
                    <a:bodyPr/>
                    <a:lstStyle/>
                    <a:p>
                      <a:pPr marL="0" marR="0" algn="just">
                        <a:lnSpc>
                          <a:spcPct val="115000"/>
                        </a:lnSpc>
                        <a:spcBef>
                          <a:spcPts val="0"/>
                        </a:spcBef>
                        <a:spcAft>
                          <a:spcPts val="0"/>
                        </a:spcAft>
                      </a:pPr>
                      <a:r>
                        <a:rPr lang="en-US" sz="1600">
                          <a:effectLst/>
                        </a:rPr>
                        <a:t>Trình độ học vấn cao nhất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just">
                        <a:lnSpc>
                          <a:spcPct val="115000"/>
                        </a:lnSpc>
                        <a:spcBef>
                          <a:spcPts val="0"/>
                        </a:spcBef>
                        <a:spcAft>
                          <a:spcPts val="0"/>
                        </a:spcAft>
                      </a:pPr>
                      <a:r>
                        <a:rPr lang="en-US" sz="1600">
                          <a:effectLst/>
                        </a:rPr>
                        <a:t>Mù chữ</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50000"/>
                        </a:lnSpc>
                        <a:spcBef>
                          <a:spcPts val="0"/>
                        </a:spcBef>
                        <a:spcAft>
                          <a:spcPts val="0"/>
                        </a:spcAft>
                      </a:pPr>
                      <a:r>
                        <a:rPr lang="en-US" sz="1600">
                          <a:effectLst/>
                        </a:rPr>
                        <a:t>1180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1,9</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1178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1,6</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r>
              <a:tr h="311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Biết đọc, biết viết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50000"/>
                        </a:lnSpc>
                        <a:spcBef>
                          <a:spcPts val="0"/>
                        </a:spcBef>
                        <a:spcAft>
                          <a:spcPts val="0"/>
                        </a:spcAft>
                      </a:pPr>
                      <a:r>
                        <a:rPr lang="en-US" sz="1600">
                          <a:effectLst/>
                        </a:rPr>
                        <a:t>1490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2,4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1577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2,1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r>
              <a:tr h="311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Dưới cấp 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50000"/>
                        </a:lnSpc>
                        <a:spcBef>
                          <a:spcPts val="0"/>
                        </a:spcBef>
                        <a:spcAft>
                          <a:spcPts val="0"/>
                        </a:spcAft>
                      </a:pPr>
                      <a:r>
                        <a:rPr lang="en-US" sz="1600">
                          <a:effectLst/>
                        </a:rPr>
                        <a:t>8410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13,5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8102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11,0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r>
              <a:tr h="311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Dưới cấp 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50000"/>
                        </a:lnSpc>
                        <a:spcBef>
                          <a:spcPts val="0"/>
                        </a:spcBef>
                        <a:spcAft>
                          <a:spcPts val="0"/>
                        </a:spcAft>
                      </a:pPr>
                      <a:r>
                        <a:rPr lang="en-US" sz="1600">
                          <a:effectLst/>
                        </a:rPr>
                        <a:t>20657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33,1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27450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37,2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r>
              <a:tr h="311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Dưới cấp 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50000"/>
                        </a:lnSpc>
                        <a:spcBef>
                          <a:spcPts val="0"/>
                        </a:spcBef>
                        <a:spcAft>
                          <a:spcPts val="0"/>
                        </a:spcAft>
                      </a:pPr>
                      <a:r>
                        <a:rPr lang="en-US" sz="1600">
                          <a:effectLst/>
                        </a:rPr>
                        <a:t>9327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15,0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15010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20,3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r>
              <a:tr h="311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Trung cấp/sơ cấp</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50000"/>
                        </a:lnSpc>
                        <a:spcBef>
                          <a:spcPts val="0"/>
                        </a:spcBef>
                        <a:spcAft>
                          <a:spcPts val="0"/>
                        </a:spcAft>
                      </a:pPr>
                      <a:r>
                        <a:rPr lang="en-US" sz="1600">
                          <a:effectLst/>
                        </a:rPr>
                        <a:t>13135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21,1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11338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15,4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r>
              <a:tr h="311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Đại học/Sau ĐH</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50000"/>
                        </a:lnSpc>
                        <a:spcBef>
                          <a:spcPts val="0"/>
                        </a:spcBef>
                        <a:spcAft>
                          <a:spcPts val="0"/>
                        </a:spcAft>
                      </a:pPr>
                      <a:r>
                        <a:rPr lang="en-US" sz="1600">
                          <a:effectLst/>
                        </a:rPr>
                        <a:t>8165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13,1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9130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c>
                  <a:txBody>
                    <a:bodyPr/>
                    <a:lstStyle/>
                    <a:p>
                      <a:pPr marL="0" marR="0" algn="ctr">
                        <a:lnSpc>
                          <a:spcPct val="150000"/>
                        </a:lnSpc>
                        <a:spcBef>
                          <a:spcPts val="0"/>
                        </a:spcBef>
                        <a:spcAft>
                          <a:spcPts val="0"/>
                        </a:spcAft>
                      </a:pPr>
                      <a:r>
                        <a:rPr lang="en-US" sz="1600">
                          <a:effectLst/>
                        </a:rPr>
                        <a:t>12,4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nchor="ctr"/>
                </a:tc>
              </a:tr>
              <a:tr h="249846">
                <a:tc rowSpan="4">
                  <a:txBody>
                    <a:bodyPr/>
                    <a:lstStyle/>
                    <a:p>
                      <a:pPr marL="0" marR="0" algn="just">
                        <a:lnSpc>
                          <a:spcPct val="115000"/>
                        </a:lnSpc>
                        <a:spcBef>
                          <a:spcPts val="0"/>
                        </a:spcBef>
                        <a:spcAft>
                          <a:spcPts val="0"/>
                        </a:spcAft>
                      </a:pPr>
                      <a:r>
                        <a:rPr lang="en-US" sz="1600" dirty="0" err="1">
                          <a:effectLst/>
                        </a:rPr>
                        <a:t>Tình</a:t>
                      </a:r>
                      <a:r>
                        <a:rPr lang="en-US" sz="1600" dirty="0">
                          <a:effectLst/>
                        </a:rPr>
                        <a:t> </a:t>
                      </a:r>
                      <a:r>
                        <a:rPr lang="en-US" sz="1600" dirty="0" err="1">
                          <a:effectLst/>
                        </a:rPr>
                        <a:t>trạng</a:t>
                      </a:r>
                      <a:r>
                        <a:rPr lang="en-US" sz="1600" dirty="0">
                          <a:effectLst/>
                        </a:rPr>
                        <a:t> </a:t>
                      </a:r>
                      <a:r>
                        <a:rPr lang="en-US" sz="1600" dirty="0" err="1">
                          <a:effectLst/>
                        </a:rPr>
                        <a:t>hôn</a:t>
                      </a:r>
                      <a:r>
                        <a:rPr lang="en-US" sz="1600" dirty="0">
                          <a:effectLst/>
                        </a:rPr>
                        <a:t> </a:t>
                      </a:r>
                      <a:r>
                        <a:rPr lang="en-US" sz="1600" dirty="0" err="1">
                          <a:effectLst/>
                        </a:rPr>
                        <a:t>nhân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just">
                        <a:lnSpc>
                          <a:spcPct val="115000"/>
                        </a:lnSpc>
                        <a:spcBef>
                          <a:spcPts val="0"/>
                        </a:spcBef>
                        <a:spcAft>
                          <a:spcPts val="0"/>
                        </a:spcAft>
                      </a:pPr>
                      <a:r>
                        <a:rPr lang="en-US" sz="1600">
                          <a:effectLst/>
                        </a:rPr>
                        <a:t>Kết hôn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30927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48,7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42091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56,3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249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Ly thân/ly dị/góa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3499</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5,5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5840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7,8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24984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Chưa kết hôn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28488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44,9</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26290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35,2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r h="521466">
                <a:tc vMerge="1">
                  <a:txBody>
                    <a:bodyPr/>
                    <a:lstStyle/>
                    <a:p>
                      <a:endParaRPr lang="en-US"/>
                    </a:p>
                  </a:txBody>
                  <a:tcPr/>
                </a:tc>
                <a:tc>
                  <a:txBody>
                    <a:bodyPr/>
                    <a:lstStyle/>
                    <a:p>
                      <a:pPr marL="0" marR="0" algn="just">
                        <a:lnSpc>
                          <a:spcPct val="115000"/>
                        </a:lnSpc>
                        <a:spcBef>
                          <a:spcPts val="0"/>
                        </a:spcBef>
                        <a:spcAft>
                          <a:spcPts val="0"/>
                        </a:spcAft>
                      </a:pPr>
                      <a:r>
                        <a:rPr lang="en-US" sz="1600">
                          <a:effectLst/>
                        </a:rPr>
                        <a:t>Đang sống cùng nhau</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552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0,9</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a:effectLst/>
                        </a:rPr>
                        <a:t>495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c>
                  <a:txBody>
                    <a:bodyPr/>
                    <a:lstStyle/>
                    <a:p>
                      <a:pPr marL="0" marR="0" algn="ctr">
                        <a:lnSpc>
                          <a:spcPct val="115000"/>
                        </a:lnSpc>
                        <a:spcBef>
                          <a:spcPts val="0"/>
                        </a:spcBef>
                        <a:spcAft>
                          <a:spcPts val="0"/>
                        </a:spcAft>
                      </a:pPr>
                      <a:r>
                        <a:rPr lang="en-US" sz="1600" dirty="0">
                          <a:effectLst/>
                        </a:rPr>
                        <a:t>0,7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561" marR="44561" marT="0" marB="0"/>
                </a:tc>
              </a:tr>
            </a:tbl>
          </a:graphicData>
        </a:graphic>
      </p:graphicFrame>
    </p:spTree>
  </p:cSld>
  <p:clrMapOvr>
    <a:masterClrMapping/>
  </p:clrMapOvr>
  <p:transition>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a:t>kết</a:t>
            </a:r>
            <a:r>
              <a:rPr lang="en-US" sz="3200" b="1" dirty="0"/>
              <a:t> </a:t>
            </a:r>
            <a:r>
              <a:rPr lang="en-US" sz="3200" b="1" dirty="0" err="1"/>
              <a:t>hôn</a:t>
            </a:r>
            <a:r>
              <a:rPr lang="en-US" sz="3200" b="1" dirty="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8"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400" dirty="0" err="1"/>
              <a:t>Tỷ</a:t>
            </a:r>
            <a:r>
              <a:rPr lang="en-US" sz="2400" dirty="0"/>
              <a:t> </a:t>
            </a:r>
            <a:r>
              <a:rPr lang="en-US" sz="2400" dirty="0" err="1"/>
              <a:t>lệ</a:t>
            </a:r>
            <a:r>
              <a:rPr lang="en-US" sz="2400" dirty="0"/>
              <a:t> </a:t>
            </a:r>
            <a:r>
              <a:rPr lang="en-US" sz="2400" dirty="0" err="1"/>
              <a:t>dân</a:t>
            </a:r>
            <a:r>
              <a:rPr lang="en-US" sz="2400" dirty="0"/>
              <a:t> </a:t>
            </a:r>
            <a:r>
              <a:rPr lang="en-US" sz="2400" dirty="0" err="1"/>
              <a:t>cư</a:t>
            </a:r>
            <a:r>
              <a:rPr lang="en-US" sz="2400" dirty="0"/>
              <a:t> </a:t>
            </a:r>
            <a:r>
              <a:rPr lang="en-US" sz="2400" dirty="0" err="1"/>
              <a:t>kết</a:t>
            </a:r>
            <a:r>
              <a:rPr lang="en-US" sz="2400" dirty="0"/>
              <a:t> </a:t>
            </a:r>
            <a:r>
              <a:rPr lang="en-US" sz="2400" dirty="0" err="1"/>
              <a:t>hôn</a:t>
            </a:r>
            <a:r>
              <a:rPr lang="en-US" sz="2400" dirty="0"/>
              <a:t> </a:t>
            </a:r>
            <a:r>
              <a:rPr lang="en-US" sz="2400" dirty="0" err="1"/>
              <a:t>trong</a:t>
            </a:r>
            <a:r>
              <a:rPr lang="en-US" sz="2400" dirty="0"/>
              <a:t> </a:t>
            </a:r>
            <a:r>
              <a:rPr lang="en-US" sz="2400" dirty="0" err="1"/>
              <a:t>giai</a:t>
            </a:r>
            <a:r>
              <a:rPr lang="en-US" sz="2400" dirty="0"/>
              <a:t> </a:t>
            </a:r>
            <a:r>
              <a:rPr lang="en-US" sz="2400" dirty="0" err="1"/>
              <a:t>đoạn</a:t>
            </a:r>
            <a:r>
              <a:rPr lang="en-US" sz="2400" dirty="0"/>
              <a:t> 2004-2013</a:t>
            </a:r>
            <a:endParaRPr lang="en-US" altLang="en-US" sz="2200" kern="0" dirty="0" smtClean="0"/>
          </a:p>
        </p:txBody>
      </p:sp>
      <p:graphicFrame>
        <p:nvGraphicFramePr>
          <p:cNvPr id="9" name="Chart 8"/>
          <p:cNvGraphicFramePr/>
          <p:nvPr>
            <p:extLst>
              <p:ext uri="{D42A27DB-BD31-4B8C-83A1-F6EECF244321}">
                <p14:modId xmlns:p14="http://schemas.microsoft.com/office/powerpoint/2010/main" val="2375741191"/>
              </p:ext>
            </p:extLst>
          </p:nvPr>
        </p:nvGraphicFramePr>
        <p:xfrm>
          <a:off x="304800" y="1981200"/>
          <a:ext cx="8458200" cy="4114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59584789"/>
      </p:ext>
    </p:extLst>
  </p:cSld>
  <p:clrMapOvr>
    <a:masterClrMapping/>
  </p:clrMapOvr>
  <p:transition>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a:t>kết</a:t>
            </a:r>
            <a:r>
              <a:rPr lang="en-US" sz="3200" b="1" dirty="0"/>
              <a:t> </a:t>
            </a:r>
            <a:r>
              <a:rPr lang="en-US" sz="3200" b="1" dirty="0" err="1"/>
              <a:t>hôn</a:t>
            </a:r>
            <a:r>
              <a:rPr lang="en-US" sz="3200" b="1" dirty="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8"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000" dirty="0" err="1"/>
              <a:t>Tỷ</a:t>
            </a:r>
            <a:r>
              <a:rPr lang="en-US" sz="2000" dirty="0"/>
              <a:t> </a:t>
            </a:r>
            <a:r>
              <a:rPr lang="en-US" sz="2000" dirty="0" err="1"/>
              <a:t>lệ</a:t>
            </a:r>
            <a:r>
              <a:rPr lang="en-US" sz="2000" dirty="0"/>
              <a:t> </a:t>
            </a:r>
            <a:r>
              <a:rPr lang="en-US" sz="2000" dirty="0" err="1"/>
              <a:t>dân</a:t>
            </a:r>
            <a:r>
              <a:rPr lang="en-US" sz="2000" dirty="0"/>
              <a:t> </a:t>
            </a:r>
            <a:r>
              <a:rPr lang="en-US" sz="2000" dirty="0" err="1"/>
              <a:t>cư</a:t>
            </a:r>
            <a:r>
              <a:rPr lang="en-US" sz="2000" dirty="0"/>
              <a:t> </a:t>
            </a:r>
            <a:r>
              <a:rPr lang="en-US" sz="2000" dirty="0" err="1"/>
              <a:t>kết</a:t>
            </a:r>
            <a:r>
              <a:rPr lang="en-US" sz="2000" dirty="0"/>
              <a:t> </a:t>
            </a:r>
            <a:r>
              <a:rPr lang="en-US" sz="2000" dirty="0" err="1"/>
              <a:t>hôn</a:t>
            </a:r>
            <a:r>
              <a:rPr lang="en-US" sz="2000" dirty="0"/>
              <a:t> </a:t>
            </a:r>
            <a:r>
              <a:rPr lang="en-US" sz="2000" dirty="0" err="1"/>
              <a:t>trong</a:t>
            </a:r>
            <a:r>
              <a:rPr lang="en-US" sz="2000" dirty="0"/>
              <a:t> </a:t>
            </a:r>
            <a:r>
              <a:rPr lang="en-US" sz="2000" dirty="0" err="1"/>
              <a:t>giai</a:t>
            </a:r>
            <a:r>
              <a:rPr lang="en-US" sz="2000" dirty="0"/>
              <a:t> </a:t>
            </a:r>
            <a:r>
              <a:rPr lang="en-US" sz="2000" dirty="0" err="1"/>
              <a:t>đoạn</a:t>
            </a:r>
            <a:r>
              <a:rPr lang="en-US" sz="2000" dirty="0"/>
              <a:t> 2004-2013 </a:t>
            </a:r>
            <a:r>
              <a:rPr lang="en-US" sz="2000" dirty="0" err="1"/>
              <a:t>theo</a:t>
            </a:r>
            <a:r>
              <a:rPr lang="en-US" sz="2000" dirty="0"/>
              <a:t> </a:t>
            </a:r>
            <a:r>
              <a:rPr lang="en-US" sz="2000" dirty="0" err="1"/>
              <a:t>giới</a:t>
            </a:r>
            <a:r>
              <a:rPr lang="en-US" sz="2000" dirty="0"/>
              <a:t> </a:t>
            </a:r>
            <a:r>
              <a:rPr lang="en-US" sz="2000" dirty="0" err="1"/>
              <a:t>tính</a:t>
            </a:r>
            <a:endParaRPr lang="en-US" altLang="en-US" sz="2000" kern="0" dirty="0" smtClean="0"/>
          </a:p>
        </p:txBody>
      </p:sp>
      <p:graphicFrame>
        <p:nvGraphicFramePr>
          <p:cNvPr id="5" name="Chart 4"/>
          <p:cNvGraphicFramePr/>
          <p:nvPr>
            <p:extLst>
              <p:ext uri="{D42A27DB-BD31-4B8C-83A1-F6EECF244321}">
                <p14:modId xmlns:p14="http://schemas.microsoft.com/office/powerpoint/2010/main" val="2133529122"/>
              </p:ext>
            </p:extLst>
          </p:nvPr>
        </p:nvGraphicFramePr>
        <p:xfrm>
          <a:off x="304800" y="1943100"/>
          <a:ext cx="8534400" cy="4191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9085181"/>
      </p:ext>
    </p:extLst>
  </p:cSld>
  <p:clrMapOvr>
    <a:masterClrMapping/>
  </p:clrMapOvr>
  <p:transition>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533400"/>
            <a:ext cx="8229600" cy="1143000"/>
          </a:xfrm>
        </p:spPr>
        <p:txBody>
          <a:bodyPr/>
          <a:lstStyle/>
          <a:p>
            <a:r>
              <a:rPr lang="en-US" sz="3200" b="1" dirty="0"/>
              <a:t>Xu </a:t>
            </a:r>
            <a:r>
              <a:rPr lang="en-US" sz="3200" b="1" dirty="0" err="1"/>
              <a:t>hướng</a:t>
            </a:r>
            <a:r>
              <a:rPr lang="en-US" sz="3200" b="1" dirty="0"/>
              <a:t> </a:t>
            </a:r>
            <a:r>
              <a:rPr lang="en-US" sz="3200" b="1" dirty="0" err="1"/>
              <a:t>kết</a:t>
            </a:r>
            <a:r>
              <a:rPr lang="en-US" sz="3200" b="1" dirty="0"/>
              <a:t> </a:t>
            </a:r>
            <a:r>
              <a:rPr lang="en-US" sz="3200" b="1" dirty="0" err="1"/>
              <a:t>hôn</a:t>
            </a:r>
            <a:r>
              <a:rPr lang="en-US" sz="3200" b="1" dirty="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graphicFrame>
        <p:nvGraphicFramePr>
          <p:cNvPr id="9" name="Content Placeholder 8"/>
          <p:cNvGraphicFramePr>
            <a:graphicFrameLocks noGrp="1"/>
          </p:cNvGraphicFramePr>
          <p:nvPr>
            <p:ph sz="half" idx="1"/>
            <p:extLst>
              <p:ext uri="{D42A27DB-BD31-4B8C-83A1-F6EECF244321}">
                <p14:modId xmlns:p14="http://schemas.microsoft.com/office/powerpoint/2010/main" val="2389212443"/>
              </p:ext>
            </p:extLst>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ontent Placeholder 10"/>
          <p:cNvGraphicFramePr>
            <a:graphicFrameLocks noGrp="1"/>
          </p:cNvGraphicFramePr>
          <p:nvPr>
            <p:ph sz="half" idx="2"/>
            <p:extLst>
              <p:ext uri="{D42A27DB-BD31-4B8C-83A1-F6EECF244321}">
                <p14:modId xmlns:p14="http://schemas.microsoft.com/office/powerpoint/2010/main" val="2982185612"/>
              </p:ext>
            </p:extLst>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p:cNvSpPr txBox="1"/>
          <p:nvPr/>
        </p:nvSpPr>
        <p:spPr>
          <a:xfrm>
            <a:off x="457200" y="6248400"/>
            <a:ext cx="4038600" cy="646331"/>
          </a:xfrm>
          <a:prstGeom prst="rect">
            <a:avLst/>
          </a:prstGeom>
          <a:noFill/>
        </p:spPr>
        <p:txBody>
          <a:bodyPr wrap="square" rtlCol="0">
            <a:spAutoFit/>
          </a:bodyPr>
          <a:lstStyle/>
          <a:p>
            <a:pPr algn="ctr"/>
            <a:r>
              <a:rPr lang="en-US" dirty="0" err="1"/>
              <a:t>Tỷ</a:t>
            </a:r>
            <a:r>
              <a:rPr lang="en-US" dirty="0"/>
              <a:t> </a:t>
            </a:r>
            <a:r>
              <a:rPr lang="en-US" dirty="0" err="1"/>
              <a:t>lệ</a:t>
            </a:r>
            <a:r>
              <a:rPr lang="en-US" dirty="0"/>
              <a:t> </a:t>
            </a:r>
            <a:r>
              <a:rPr lang="en-US" dirty="0" err="1"/>
              <a:t>đối</a:t>
            </a:r>
            <a:r>
              <a:rPr lang="en-US" dirty="0"/>
              <a:t> </a:t>
            </a:r>
            <a:r>
              <a:rPr lang="en-US" dirty="0" err="1"/>
              <a:t>tượng</a:t>
            </a:r>
            <a:r>
              <a:rPr lang="en-US" dirty="0"/>
              <a:t> </a:t>
            </a:r>
            <a:r>
              <a:rPr lang="en-US" dirty="0" err="1"/>
              <a:t>từ</a:t>
            </a:r>
            <a:r>
              <a:rPr lang="en-US" dirty="0"/>
              <a:t> 15-49 </a:t>
            </a:r>
            <a:r>
              <a:rPr lang="en-US" dirty="0" err="1"/>
              <a:t>tuổi</a:t>
            </a:r>
            <a:r>
              <a:rPr lang="en-US" dirty="0"/>
              <a:t> </a:t>
            </a:r>
            <a:r>
              <a:rPr lang="en-US" dirty="0" err="1"/>
              <a:t>có</a:t>
            </a:r>
            <a:r>
              <a:rPr lang="en-US" dirty="0"/>
              <a:t> </a:t>
            </a:r>
            <a:r>
              <a:rPr lang="en-US" dirty="0" err="1"/>
              <a:t>vợ</a:t>
            </a:r>
            <a:r>
              <a:rPr lang="en-US" dirty="0"/>
              <a:t>/</a:t>
            </a:r>
            <a:r>
              <a:rPr lang="en-US" dirty="0" err="1"/>
              <a:t>chồng</a:t>
            </a:r>
            <a:r>
              <a:rPr lang="en-US" dirty="0"/>
              <a:t> </a:t>
            </a:r>
            <a:r>
              <a:rPr lang="en-US" dirty="0" err="1"/>
              <a:t>trong</a:t>
            </a:r>
            <a:r>
              <a:rPr lang="en-US" dirty="0"/>
              <a:t> </a:t>
            </a:r>
            <a:r>
              <a:rPr lang="en-US" dirty="0" err="1"/>
              <a:t>giai</a:t>
            </a:r>
            <a:r>
              <a:rPr lang="en-US" dirty="0"/>
              <a:t> </a:t>
            </a:r>
            <a:r>
              <a:rPr lang="en-US" dirty="0" err="1"/>
              <a:t>đoạn</a:t>
            </a:r>
            <a:r>
              <a:rPr lang="en-US" dirty="0"/>
              <a:t> 2004-2013</a:t>
            </a:r>
          </a:p>
        </p:txBody>
      </p:sp>
      <p:sp>
        <p:nvSpPr>
          <p:cNvPr id="13" name="TextBox 12"/>
          <p:cNvSpPr txBox="1"/>
          <p:nvPr/>
        </p:nvSpPr>
        <p:spPr>
          <a:xfrm>
            <a:off x="4648200" y="6248400"/>
            <a:ext cx="4038600" cy="646331"/>
          </a:xfrm>
          <a:prstGeom prst="rect">
            <a:avLst/>
          </a:prstGeom>
          <a:noFill/>
        </p:spPr>
        <p:txBody>
          <a:bodyPr wrap="square" rtlCol="0">
            <a:spAutoFit/>
          </a:bodyPr>
          <a:lstStyle/>
          <a:p>
            <a:pPr algn="ctr"/>
            <a:r>
              <a:rPr lang="en-US" dirty="0" err="1"/>
              <a:t>Tỷ</a:t>
            </a:r>
            <a:r>
              <a:rPr lang="en-US" dirty="0"/>
              <a:t> </a:t>
            </a:r>
            <a:r>
              <a:rPr lang="en-US" dirty="0" err="1"/>
              <a:t>lệ</a:t>
            </a:r>
            <a:r>
              <a:rPr lang="en-US" dirty="0"/>
              <a:t> </a:t>
            </a:r>
            <a:r>
              <a:rPr lang="en-US" dirty="0" err="1"/>
              <a:t>đối</a:t>
            </a:r>
            <a:r>
              <a:rPr lang="en-US" dirty="0"/>
              <a:t> </a:t>
            </a:r>
            <a:r>
              <a:rPr lang="en-US" dirty="0" err="1"/>
              <a:t>tượng</a:t>
            </a:r>
            <a:r>
              <a:rPr lang="en-US" dirty="0"/>
              <a:t> </a:t>
            </a:r>
            <a:r>
              <a:rPr lang="en-US" dirty="0" err="1" smtClean="0"/>
              <a:t>trên</a:t>
            </a:r>
            <a:r>
              <a:rPr lang="en-US" dirty="0" smtClean="0"/>
              <a:t> 50 </a:t>
            </a:r>
            <a:r>
              <a:rPr lang="en-US" dirty="0" err="1"/>
              <a:t>tuổi</a:t>
            </a:r>
            <a:r>
              <a:rPr lang="en-US" dirty="0"/>
              <a:t> </a:t>
            </a:r>
            <a:r>
              <a:rPr lang="en-US" dirty="0" err="1"/>
              <a:t>có</a:t>
            </a:r>
            <a:r>
              <a:rPr lang="en-US" dirty="0"/>
              <a:t> </a:t>
            </a:r>
            <a:r>
              <a:rPr lang="en-US" dirty="0" err="1"/>
              <a:t>vợ</a:t>
            </a:r>
            <a:r>
              <a:rPr lang="en-US" dirty="0"/>
              <a:t>/</a:t>
            </a:r>
            <a:r>
              <a:rPr lang="en-US" dirty="0" err="1"/>
              <a:t>chồng</a:t>
            </a:r>
            <a:r>
              <a:rPr lang="en-US" dirty="0"/>
              <a:t> </a:t>
            </a:r>
            <a:r>
              <a:rPr lang="en-US" dirty="0" err="1"/>
              <a:t>trong</a:t>
            </a:r>
            <a:r>
              <a:rPr lang="en-US" dirty="0"/>
              <a:t> </a:t>
            </a:r>
            <a:r>
              <a:rPr lang="en-US" dirty="0" err="1"/>
              <a:t>giai</a:t>
            </a:r>
            <a:r>
              <a:rPr lang="en-US" dirty="0"/>
              <a:t> </a:t>
            </a:r>
            <a:r>
              <a:rPr lang="en-US" dirty="0" err="1"/>
              <a:t>đoạn</a:t>
            </a:r>
            <a:r>
              <a:rPr lang="en-US" dirty="0"/>
              <a:t> 2004-2013</a:t>
            </a:r>
          </a:p>
        </p:txBody>
      </p:sp>
    </p:spTree>
    <p:extLst>
      <p:ext uri="{BB962C8B-B14F-4D97-AF65-F5344CB8AC3E}">
        <p14:creationId xmlns:p14="http://schemas.microsoft.com/office/powerpoint/2010/main" val="2550651140"/>
      </p:ext>
    </p:extLst>
  </p:cSld>
  <p:clrMapOvr>
    <a:masterClrMapping/>
  </p:clrMapOvr>
  <p:transition>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a:t>kết</a:t>
            </a:r>
            <a:r>
              <a:rPr lang="en-US" sz="3200" b="1" dirty="0"/>
              <a:t> </a:t>
            </a:r>
            <a:r>
              <a:rPr lang="en-US" sz="3200" b="1" dirty="0" err="1"/>
              <a:t>hôn</a:t>
            </a:r>
            <a:r>
              <a:rPr lang="en-US" sz="3200" b="1" dirty="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graphicFrame>
        <p:nvGraphicFramePr>
          <p:cNvPr id="3" name="Chart 2"/>
          <p:cNvGraphicFramePr/>
          <p:nvPr>
            <p:extLst>
              <p:ext uri="{D42A27DB-BD31-4B8C-83A1-F6EECF244321}">
                <p14:modId xmlns:p14="http://schemas.microsoft.com/office/powerpoint/2010/main" val="1870413432"/>
              </p:ext>
            </p:extLst>
          </p:nvPr>
        </p:nvGraphicFramePr>
        <p:xfrm>
          <a:off x="457200" y="1981200"/>
          <a:ext cx="8229600" cy="4038600"/>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000" dirty="0" err="1"/>
              <a:t>Tuổi</a:t>
            </a:r>
            <a:r>
              <a:rPr lang="en-US" sz="2000" dirty="0"/>
              <a:t> </a:t>
            </a:r>
            <a:r>
              <a:rPr lang="en-US" sz="2000" dirty="0" err="1"/>
              <a:t>kết</a:t>
            </a:r>
            <a:r>
              <a:rPr lang="en-US" sz="2000" dirty="0"/>
              <a:t> </a:t>
            </a:r>
            <a:r>
              <a:rPr lang="en-US" sz="2000" dirty="0" err="1"/>
              <a:t>hôn</a:t>
            </a:r>
            <a:r>
              <a:rPr lang="en-US" sz="2000" dirty="0"/>
              <a:t> </a:t>
            </a:r>
            <a:r>
              <a:rPr lang="en-US" sz="2000" dirty="0" err="1"/>
              <a:t>trung</a:t>
            </a:r>
            <a:r>
              <a:rPr lang="en-US" sz="2000" dirty="0"/>
              <a:t> </a:t>
            </a:r>
            <a:r>
              <a:rPr lang="en-US" sz="2000" dirty="0" err="1"/>
              <a:t>bình</a:t>
            </a:r>
            <a:r>
              <a:rPr lang="en-US" sz="2000" dirty="0"/>
              <a:t> </a:t>
            </a:r>
            <a:r>
              <a:rPr lang="en-US" sz="2000" dirty="0" err="1"/>
              <a:t>lần</a:t>
            </a:r>
            <a:r>
              <a:rPr lang="en-US" sz="2000" dirty="0"/>
              <a:t> </a:t>
            </a:r>
            <a:r>
              <a:rPr lang="en-US" sz="2000" dirty="0" err="1"/>
              <a:t>đầu</a:t>
            </a:r>
            <a:r>
              <a:rPr lang="en-US" sz="2000" dirty="0"/>
              <a:t> </a:t>
            </a:r>
            <a:r>
              <a:rPr lang="en-US" sz="2000" dirty="0" err="1"/>
              <a:t>của</a:t>
            </a:r>
            <a:r>
              <a:rPr lang="en-US" sz="2000" dirty="0"/>
              <a:t> </a:t>
            </a:r>
            <a:r>
              <a:rPr lang="en-US" sz="2000" dirty="0" err="1"/>
              <a:t>thanh</a:t>
            </a:r>
            <a:r>
              <a:rPr lang="en-US" sz="2000" dirty="0"/>
              <a:t> </a:t>
            </a:r>
            <a:r>
              <a:rPr lang="en-US" sz="2000" dirty="0" err="1"/>
              <a:t>thiếu</a:t>
            </a:r>
            <a:r>
              <a:rPr lang="en-US" sz="2000" dirty="0"/>
              <a:t> </a:t>
            </a:r>
            <a:r>
              <a:rPr lang="en-US" sz="2000" dirty="0" err="1"/>
              <a:t>niên</a:t>
            </a:r>
            <a:r>
              <a:rPr lang="en-US" sz="2000" dirty="0"/>
              <a:t> </a:t>
            </a:r>
            <a:r>
              <a:rPr lang="en-US" sz="2000" dirty="0" err="1"/>
              <a:t>theo</a:t>
            </a:r>
            <a:r>
              <a:rPr lang="en-US" sz="2000" dirty="0"/>
              <a:t> </a:t>
            </a:r>
            <a:r>
              <a:rPr lang="en-US" sz="2000" dirty="0" err="1"/>
              <a:t>giới</a:t>
            </a:r>
            <a:endParaRPr lang="en-US" altLang="en-US" sz="2000" kern="0" dirty="0" smtClean="0"/>
          </a:p>
        </p:txBody>
      </p:sp>
    </p:spTree>
    <p:extLst>
      <p:ext uri="{BB962C8B-B14F-4D97-AF65-F5344CB8AC3E}">
        <p14:creationId xmlns:p14="http://schemas.microsoft.com/office/powerpoint/2010/main" val="3734138523"/>
      </p:ext>
    </p:extLst>
  </p:cSld>
  <p:clrMapOvr>
    <a:masterClrMapping/>
  </p:clrMapOvr>
  <p:transition>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a:t>kết</a:t>
            </a:r>
            <a:r>
              <a:rPr lang="en-US" sz="3200" b="1" dirty="0"/>
              <a:t> </a:t>
            </a:r>
            <a:r>
              <a:rPr lang="en-US" sz="3200" b="1" dirty="0" err="1" smtClean="0"/>
              <a:t>hôn</a:t>
            </a:r>
            <a:r>
              <a:rPr lang="en-US" sz="3200" b="1" dirty="0" smtClean="0"/>
              <a:t> </a:t>
            </a:r>
            <a:r>
              <a:rPr lang="en-US" sz="3200" b="1" dirty="0" err="1" smtClean="0"/>
              <a:t>sớm</a:t>
            </a:r>
            <a:r>
              <a:rPr lang="en-US" sz="3200" b="1" dirty="0" smtClean="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4"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000" dirty="0" err="1"/>
              <a:t>Tỷ</a:t>
            </a:r>
            <a:r>
              <a:rPr lang="en-US" sz="2000" dirty="0"/>
              <a:t> </a:t>
            </a:r>
            <a:r>
              <a:rPr lang="en-US" sz="2000" dirty="0" err="1"/>
              <a:t>lệ</a:t>
            </a:r>
            <a:r>
              <a:rPr lang="en-US" sz="2000" dirty="0"/>
              <a:t> </a:t>
            </a:r>
            <a:r>
              <a:rPr lang="en-US" sz="2000" dirty="0" err="1"/>
              <a:t>đối</a:t>
            </a:r>
            <a:r>
              <a:rPr lang="en-US" sz="2000" dirty="0"/>
              <a:t> </a:t>
            </a:r>
            <a:r>
              <a:rPr lang="en-US" sz="2000" dirty="0" err="1"/>
              <a:t>tượng</a:t>
            </a:r>
            <a:r>
              <a:rPr lang="en-US" sz="2000" dirty="0"/>
              <a:t> </a:t>
            </a:r>
            <a:r>
              <a:rPr lang="en-US" sz="2000" dirty="0" err="1"/>
              <a:t>kết</a:t>
            </a:r>
            <a:r>
              <a:rPr lang="en-US" sz="2000" dirty="0"/>
              <a:t> </a:t>
            </a:r>
            <a:r>
              <a:rPr lang="en-US" sz="2000" dirty="0" err="1"/>
              <a:t>hôn</a:t>
            </a:r>
            <a:r>
              <a:rPr lang="en-US" sz="2000" dirty="0"/>
              <a:t> </a:t>
            </a:r>
            <a:r>
              <a:rPr lang="en-US" sz="2000" dirty="0" err="1"/>
              <a:t>khi</a:t>
            </a:r>
            <a:r>
              <a:rPr lang="en-US" sz="2000" dirty="0"/>
              <a:t> </a:t>
            </a:r>
            <a:r>
              <a:rPr lang="en-US" sz="2000" dirty="0" err="1"/>
              <a:t>chưa</a:t>
            </a:r>
            <a:r>
              <a:rPr lang="en-US" sz="2000" dirty="0"/>
              <a:t> </a:t>
            </a:r>
            <a:r>
              <a:rPr lang="en-US" sz="2000" dirty="0" err="1"/>
              <a:t>đủ</a:t>
            </a:r>
            <a:r>
              <a:rPr lang="en-US" sz="2000" dirty="0"/>
              <a:t> 22 </a:t>
            </a:r>
            <a:r>
              <a:rPr lang="en-US" sz="2000" dirty="0" err="1"/>
              <a:t>tuổi</a:t>
            </a:r>
            <a:r>
              <a:rPr lang="en-US" sz="2000" dirty="0"/>
              <a:t> </a:t>
            </a:r>
            <a:r>
              <a:rPr lang="en-US" sz="2000" dirty="0" err="1"/>
              <a:t>trong</a:t>
            </a:r>
            <a:r>
              <a:rPr lang="en-US" sz="2000" dirty="0"/>
              <a:t> </a:t>
            </a:r>
            <a:r>
              <a:rPr lang="en-US" sz="2000" dirty="0" err="1"/>
              <a:t>giai</a:t>
            </a:r>
            <a:r>
              <a:rPr lang="en-US" sz="2000" dirty="0"/>
              <a:t> </a:t>
            </a:r>
            <a:r>
              <a:rPr lang="en-US" sz="2000" dirty="0" err="1"/>
              <a:t>đoạn</a:t>
            </a:r>
            <a:r>
              <a:rPr lang="en-US" sz="2000" dirty="0"/>
              <a:t> 2004-2013</a:t>
            </a:r>
            <a:endParaRPr lang="en-US" altLang="en-US" sz="2000" kern="0" dirty="0" smtClean="0"/>
          </a:p>
        </p:txBody>
      </p:sp>
      <p:graphicFrame>
        <p:nvGraphicFramePr>
          <p:cNvPr id="5" name="Chart 4"/>
          <p:cNvGraphicFramePr/>
          <p:nvPr>
            <p:extLst>
              <p:ext uri="{D42A27DB-BD31-4B8C-83A1-F6EECF244321}">
                <p14:modId xmlns:p14="http://schemas.microsoft.com/office/powerpoint/2010/main" val="3946752055"/>
              </p:ext>
            </p:extLst>
          </p:nvPr>
        </p:nvGraphicFramePr>
        <p:xfrm>
          <a:off x="304800" y="1828800"/>
          <a:ext cx="8534400" cy="43434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43054719"/>
      </p:ext>
    </p:extLst>
  </p:cSld>
  <p:clrMapOvr>
    <a:overrideClrMapping bg1="lt1" tx1="dk1" bg2="lt2" tx2="dk2" accent1="accent1" accent2="accent2" accent3="accent3" accent4="accent4" accent5="accent5" accent6="accent6" hlink="hlink" folHlink="folHlink"/>
  </p:clrMapOvr>
  <p:transition>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smtClean="0"/>
              <a:t>chưa</a:t>
            </a:r>
            <a:r>
              <a:rPr lang="en-US" sz="3200" b="1" dirty="0" smtClean="0"/>
              <a:t> </a:t>
            </a:r>
            <a:r>
              <a:rPr lang="en-US" sz="3200" b="1" dirty="0" err="1" smtClean="0"/>
              <a:t>kết</a:t>
            </a:r>
            <a:r>
              <a:rPr lang="en-US" sz="3200" b="1" dirty="0" smtClean="0"/>
              <a:t> </a:t>
            </a:r>
            <a:r>
              <a:rPr lang="en-US" sz="3200" b="1" dirty="0" err="1" smtClean="0"/>
              <a:t>hôn</a:t>
            </a:r>
            <a:r>
              <a:rPr lang="en-US" sz="3200" b="1" dirty="0" smtClean="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4"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000" dirty="0" err="1"/>
              <a:t>Tỷ</a:t>
            </a:r>
            <a:r>
              <a:rPr lang="en-US" sz="2000" dirty="0"/>
              <a:t> </a:t>
            </a:r>
            <a:r>
              <a:rPr lang="en-US" sz="2000" dirty="0" err="1"/>
              <a:t>lệ</a:t>
            </a:r>
            <a:r>
              <a:rPr lang="en-US" sz="2000" dirty="0"/>
              <a:t> </a:t>
            </a:r>
            <a:r>
              <a:rPr lang="en-US" sz="2000" dirty="0" err="1"/>
              <a:t>đối</a:t>
            </a:r>
            <a:r>
              <a:rPr lang="en-US" sz="2000" dirty="0"/>
              <a:t> </a:t>
            </a:r>
            <a:r>
              <a:rPr lang="en-US" sz="2000" dirty="0" err="1"/>
              <a:t>tượng</a:t>
            </a:r>
            <a:r>
              <a:rPr lang="en-US" sz="2000" dirty="0"/>
              <a:t> </a:t>
            </a:r>
            <a:r>
              <a:rPr lang="en-US" sz="2000" dirty="0" err="1"/>
              <a:t>chưa</a:t>
            </a:r>
            <a:r>
              <a:rPr lang="en-US" sz="2000" dirty="0"/>
              <a:t> </a:t>
            </a:r>
            <a:r>
              <a:rPr lang="en-US" sz="2000" dirty="0" err="1"/>
              <a:t>kết</a:t>
            </a:r>
            <a:r>
              <a:rPr lang="en-US" sz="2000" dirty="0"/>
              <a:t> </a:t>
            </a:r>
            <a:r>
              <a:rPr lang="en-US" sz="2000" dirty="0" err="1"/>
              <a:t>hôn</a:t>
            </a:r>
            <a:r>
              <a:rPr lang="en-US" sz="2000" dirty="0"/>
              <a:t> </a:t>
            </a:r>
            <a:r>
              <a:rPr lang="en-US" sz="2000" dirty="0" err="1"/>
              <a:t>trong</a:t>
            </a:r>
            <a:r>
              <a:rPr lang="en-US" sz="2000" dirty="0"/>
              <a:t> </a:t>
            </a:r>
            <a:r>
              <a:rPr lang="en-US" sz="2000" dirty="0" err="1"/>
              <a:t>giai</a:t>
            </a:r>
            <a:r>
              <a:rPr lang="en-US" sz="2000" dirty="0"/>
              <a:t> </a:t>
            </a:r>
            <a:r>
              <a:rPr lang="en-US" sz="2000" dirty="0" err="1"/>
              <a:t>đoạn</a:t>
            </a:r>
            <a:r>
              <a:rPr lang="en-US" sz="2000" dirty="0"/>
              <a:t> 2004-2013</a:t>
            </a:r>
            <a:endParaRPr lang="en-US" altLang="en-US" sz="2000" kern="0" dirty="0" smtClean="0"/>
          </a:p>
        </p:txBody>
      </p:sp>
      <p:graphicFrame>
        <p:nvGraphicFramePr>
          <p:cNvPr id="6" name="Chart 5"/>
          <p:cNvGraphicFramePr/>
          <p:nvPr>
            <p:extLst>
              <p:ext uri="{D42A27DB-BD31-4B8C-83A1-F6EECF244321}">
                <p14:modId xmlns:p14="http://schemas.microsoft.com/office/powerpoint/2010/main" val="2468449929"/>
              </p:ext>
            </p:extLst>
          </p:nvPr>
        </p:nvGraphicFramePr>
        <p:xfrm>
          <a:off x="304800" y="1839190"/>
          <a:ext cx="8534400" cy="433300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72615518"/>
      </p:ext>
    </p:extLst>
  </p:cSld>
  <p:clrMapOvr>
    <a:overrideClrMapping bg1="lt1" tx1="dk1" bg2="lt2" tx2="dk2" accent1="accent1" accent2="accent2" accent3="accent3" accent4="accent4" accent5="accent5" accent6="accent6" hlink="hlink" folHlink="folHlink"/>
  </p:clrMapOvr>
  <p:transition>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smtClean="0"/>
              <a:t>chưa</a:t>
            </a:r>
            <a:r>
              <a:rPr lang="en-US" sz="3200" b="1" dirty="0" smtClean="0"/>
              <a:t> </a:t>
            </a:r>
            <a:r>
              <a:rPr lang="en-US" sz="3200" b="1" dirty="0" err="1" smtClean="0"/>
              <a:t>kết</a:t>
            </a:r>
            <a:r>
              <a:rPr lang="en-US" sz="3200" b="1" dirty="0" smtClean="0"/>
              <a:t> </a:t>
            </a:r>
            <a:r>
              <a:rPr lang="en-US" sz="3200" b="1" dirty="0" err="1" smtClean="0"/>
              <a:t>hôn</a:t>
            </a:r>
            <a:r>
              <a:rPr lang="en-US" sz="3200" b="1" dirty="0" smtClean="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4"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000" dirty="0" err="1"/>
              <a:t>Tỷ</a:t>
            </a:r>
            <a:r>
              <a:rPr lang="en-US" sz="2000" dirty="0"/>
              <a:t> </a:t>
            </a:r>
            <a:r>
              <a:rPr lang="en-US" sz="2000" dirty="0" err="1"/>
              <a:t>lệ</a:t>
            </a:r>
            <a:r>
              <a:rPr lang="en-US" sz="2000" dirty="0"/>
              <a:t> </a:t>
            </a:r>
            <a:r>
              <a:rPr lang="en-US" sz="2000" dirty="0" err="1"/>
              <a:t>đối</a:t>
            </a:r>
            <a:r>
              <a:rPr lang="en-US" sz="2000" dirty="0"/>
              <a:t> </a:t>
            </a:r>
            <a:r>
              <a:rPr lang="en-US" sz="2000" dirty="0" err="1"/>
              <a:t>tượng</a:t>
            </a:r>
            <a:r>
              <a:rPr lang="en-US" sz="2000" dirty="0"/>
              <a:t> </a:t>
            </a:r>
            <a:r>
              <a:rPr lang="en-US" sz="2000" dirty="0" err="1"/>
              <a:t>chưa</a:t>
            </a:r>
            <a:r>
              <a:rPr lang="en-US" sz="2000" dirty="0"/>
              <a:t> </a:t>
            </a:r>
            <a:r>
              <a:rPr lang="en-US" sz="2000" dirty="0" err="1"/>
              <a:t>kết</a:t>
            </a:r>
            <a:r>
              <a:rPr lang="en-US" sz="2000" dirty="0"/>
              <a:t> </a:t>
            </a:r>
            <a:r>
              <a:rPr lang="en-US" sz="2000" dirty="0" err="1"/>
              <a:t>hôn</a:t>
            </a:r>
            <a:r>
              <a:rPr lang="en-US" sz="2000" dirty="0"/>
              <a:t> </a:t>
            </a:r>
            <a:r>
              <a:rPr lang="en-US" sz="2000" dirty="0" err="1"/>
              <a:t>trong</a:t>
            </a:r>
            <a:r>
              <a:rPr lang="en-US" sz="2000" dirty="0"/>
              <a:t> </a:t>
            </a:r>
            <a:r>
              <a:rPr lang="en-US" sz="2000" dirty="0" err="1"/>
              <a:t>giai</a:t>
            </a:r>
            <a:r>
              <a:rPr lang="en-US" sz="2000" dirty="0"/>
              <a:t> </a:t>
            </a:r>
            <a:r>
              <a:rPr lang="en-US" sz="2000" dirty="0" err="1"/>
              <a:t>đoạn</a:t>
            </a:r>
            <a:r>
              <a:rPr lang="en-US" sz="2000" dirty="0"/>
              <a:t> 2004-2013 </a:t>
            </a:r>
            <a:r>
              <a:rPr lang="en-US" sz="2000" dirty="0" err="1"/>
              <a:t>theo</a:t>
            </a:r>
            <a:r>
              <a:rPr lang="en-US" sz="2000" dirty="0"/>
              <a:t> </a:t>
            </a:r>
            <a:r>
              <a:rPr lang="en-US" sz="2000" dirty="0" err="1"/>
              <a:t>giới</a:t>
            </a:r>
            <a:endParaRPr lang="en-US" altLang="en-US" sz="2000" kern="0" dirty="0" smtClean="0"/>
          </a:p>
        </p:txBody>
      </p:sp>
      <p:graphicFrame>
        <p:nvGraphicFramePr>
          <p:cNvPr id="5" name="Chart 4"/>
          <p:cNvGraphicFramePr/>
          <p:nvPr>
            <p:extLst>
              <p:ext uri="{D42A27DB-BD31-4B8C-83A1-F6EECF244321}">
                <p14:modId xmlns:p14="http://schemas.microsoft.com/office/powerpoint/2010/main" val="85274269"/>
              </p:ext>
            </p:extLst>
          </p:nvPr>
        </p:nvGraphicFramePr>
        <p:xfrm>
          <a:off x="304800" y="1828800"/>
          <a:ext cx="8534400" cy="43434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83553063"/>
      </p:ext>
    </p:extLst>
  </p:cSld>
  <p:clrMapOvr>
    <a:overrideClrMapping bg1="lt1" tx1="dk1" bg2="lt2" tx2="dk2" accent1="accent1" accent2="accent2" accent3="accent3" accent4="accent4" accent5="accent5" accent6="accent6" hlink="hlink" folHlink="folHlink"/>
  </p:clrMapOvr>
  <p:transition>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smtClean="0"/>
              <a:t>chưa</a:t>
            </a:r>
            <a:r>
              <a:rPr lang="en-US" sz="3200" b="1" dirty="0" smtClean="0"/>
              <a:t> </a:t>
            </a:r>
            <a:r>
              <a:rPr lang="en-US" sz="3200" b="1" dirty="0" err="1" smtClean="0"/>
              <a:t>kết</a:t>
            </a:r>
            <a:r>
              <a:rPr lang="en-US" sz="3200" b="1" dirty="0" smtClean="0"/>
              <a:t> </a:t>
            </a:r>
            <a:r>
              <a:rPr lang="en-US" sz="3200" b="1" dirty="0" err="1" smtClean="0"/>
              <a:t>hôn</a:t>
            </a:r>
            <a:r>
              <a:rPr lang="en-US" sz="3200" b="1" dirty="0" smtClean="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4"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000" dirty="0" err="1"/>
              <a:t>Tỷ</a:t>
            </a:r>
            <a:r>
              <a:rPr lang="en-US" sz="2000" dirty="0"/>
              <a:t> </a:t>
            </a:r>
            <a:r>
              <a:rPr lang="en-US" sz="2000" dirty="0" err="1"/>
              <a:t>lệ</a:t>
            </a:r>
            <a:r>
              <a:rPr lang="en-US" sz="2000" dirty="0"/>
              <a:t> </a:t>
            </a:r>
            <a:r>
              <a:rPr lang="en-US" sz="2000" dirty="0" err="1"/>
              <a:t>đối</a:t>
            </a:r>
            <a:r>
              <a:rPr lang="en-US" sz="2000" dirty="0"/>
              <a:t> </a:t>
            </a:r>
            <a:r>
              <a:rPr lang="en-US" sz="2000" dirty="0" err="1"/>
              <a:t>tượng</a:t>
            </a:r>
            <a:r>
              <a:rPr lang="en-US" sz="2000" dirty="0"/>
              <a:t> </a:t>
            </a:r>
            <a:r>
              <a:rPr lang="en-US" sz="2000" dirty="0" err="1"/>
              <a:t>trên</a:t>
            </a:r>
            <a:r>
              <a:rPr lang="en-US" sz="2000" dirty="0"/>
              <a:t> 40 </a:t>
            </a:r>
            <a:r>
              <a:rPr lang="en-US" sz="2000" dirty="0" err="1"/>
              <a:t>tuổi</a:t>
            </a:r>
            <a:r>
              <a:rPr lang="en-US" sz="2000" dirty="0"/>
              <a:t> </a:t>
            </a:r>
            <a:r>
              <a:rPr lang="en-US" sz="2000" dirty="0" err="1"/>
              <a:t>chưa</a:t>
            </a:r>
            <a:r>
              <a:rPr lang="en-US" sz="2000" dirty="0"/>
              <a:t> </a:t>
            </a:r>
            <a:r>
              <a:rPr lang="en-US" sz="2000" dirty="0" err="1"/>
              <a:t>kết</a:t>
            </a:r>
            <a:r>
              <a:rPr lang="en-US" sz="2000" dirty="0"/>
              <a:t> </a:t>
            </a:r>
            <a:r>
              <a:rPr lang="en-US" sz="2000" dirty="0" err="1"/>
              <a:t>hôn</a:t>
            </a:r>
            <a:r>
              <a:rPr lang="en-US" sz="2000" dirty="0"/>
              <a:t> </a:t>
            </a:r>
            <a:r>
              <a:rPr lang="en-US" sz="2000" dirty="0" err="1"/>
              <a:t>trong</a:t>
            </a:r>
            <a:r>
              <a:rPr lang="en-US" sz="2000" dirty="0"/>
              <a:t> </a:t>
            </a:r>
            <a:r>
              <a:rPr lang="en-US" sz="2000" dirty="0" err="1"/>
              <a:t>giai</a:t>
            </a:r>
            <a:r>
              <a:rPr lang="en-US" sz="2000" dirty="0"/>
              <a:t> </a:t>
            </a:r>
            <a:r>
              <a:rPr lang="en-US" sz="2000" dirty="0" err="1"/>
              <a:t>đoạn</a:t>
            </a:r>
            <a:r>
              <a:rPr lang="en-US" sz="2000" dirty="0"/>
              <a:t> 2004-2013</a:t>
            </a:r>
            <a:endParaRPr lang="en-US" altLang="en-US" sz="2000" kern="0" dirty="0" smtClean="0"/>
          </a:p>
        </p:txBody>
      </p:sp>
      <p:graphicFrame>
        <p:nvGraphicFramePr>
          <p:cNvPr id="6" name="Chart 5"/>
          <p:cNvGraphicFramePr/>
          <p:nvPr>
            <p:extLst>
              <p:ext uri="{D42A27DB-BD31-4B8C-83A1-F6EECF244321}">
                <p14:modId xmlns:p14="http://schemas.microsoft.com/office/powerpoint/2010/main" val="2020778048"/>
              </p:ext>
            </p:extLst>
          </p:nvPr>
        </p:nvGraphicFramePr>
        <p:xfrm>
          <a:off x="304800" y="1839190"/>
          <a:ext cx="8534400" cy="433300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0644879"/>
      </p:ext>
    </p:extLst>
  </p:cSld>
  <p:clrMapOvr>
    <a:overrideClrMapping bg1="lt1" tx1="dk1" bg2="lt2" tx2="dk2" accent1="accent1" accent2="accent2" accent3="accent3" accent4="accent4" accent5="accent5" accent6="accent6" hlink="hlink" folHlink="folHlink"/>
  </p:clrMapOvr>
  <p:transition>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smtClean="0"/>
              <a:t>ly</a:t>
            </a:r>
            <a:r>
              <a:rPr lang="en-US" sz="3200" b="1" dirty="0" smtClean="0"/>
              <a:t> </a:t>
            </a:r>
            <a:r>
              <a:rPr lang="en-US" sz="3200" b="1" dirty="0" err="1" smtClean="0"/>
              <a:t>hôn</a:t>
            </a:r>
            <a:r>
              <a:rPr lang="en-US" sz="3200" b="1" dirty="0" smtClean="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4" name="Title 4"/>
          <p:cNvSpPr txBox="1">
            <a:spLocks/>
          </p:cNvSpPr>
          <p:nvPr/>
        </p:nvSpPr>
        <p:spPr bwMode="auto">
          <a:xfrm>
            <a:off x="457200" y="6096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000" dirty="0" err="1"/>
              <a:t>Tỷ</a:t>
            </a:r>
            <a:r>
              <a:rPr lang="en-US" sz="2000" dirty="0"/>
              <a:t> </a:t>
            </a:r>
            <a:r>
              <a:rPr lang="en-US" sz="2000" dirty="0" err="1"/>
              <a:t>lệ</a:t>
            </a:r>
            <a:r>
              <a:rPr lang="en-US" sz="2000" dirty="0"/>
              <a:t> </a:t>
            </a:r>
            <a:r>
              <a:rPr lang="en-US" sz="2000" dirty="0" err="1"/>
              <a:t>ly</a:t>
            </a:r>
            <a:r>
              <a:rPr lang="en-US" sz="2000" dirty="0"/>
              <a:t> </a:t>
            </a:r>
            <a:r>
              <a:rPr lang="en-US" sz="2000" dirty="0" err="1"/>
              <a:t>hôn</a:t>
            </a:r>
            <a:r>
              <a:rPr lang="en-US" sz="2000" dirty="0"/>
              <a:t> </a:t>
            </a:r>
            <a:r>
              <a:rPr lang="en-US" sz="2000" dirty="0" err="1"/>
              <a:t>của</a:t>
            </a:r>
            <a:r>
              <a:rPr lang="en-US" sz="2000" dirty="0"/>
              <a:t> </a:t>
            </a:r>
            <a:r>
              <a:rPr lang="en-US" sz="2000" dirty="0" err="1"/>
              <a:t>cư</a:t>
            </a:r>
            <a:r>
              <a:rPr lang="en-US" sz="2000" dirty="0"/>
              <a:t> </a:t>
            </a:r>
            <a:r>
              <a:rPr lang="en-US" sz="2000" dirty="0" err="1"/>
              <a:t>dân</a:t>
            </a:r>
            <a:r>
              <a:rPr lang="en-US" sz="2000" dirty="0"/>
              <a:t> </a:t>
            </a:r>
            <a:r>
              <a:rPr lang="en-US" sz="2000" dirty="0" smtClean="0"/>
              <a:t>CHILILAB </a:t>
            </a:r>
            <a:r>
              <a:rPr lang="en-US" sz="2000" dirty="0" err="1"/>
              <a:t>trong</a:t>
            </a:r>
            <a:r>
              <a:rPr lang="en-US" sz="2000" dirty="0"/>
              <a:t> </a:t>
            </a:r>
            <a:r>
              <a:rPr lang="en-US" sz="2000" dirty="0" err="1"/>
              <a:t>giai</a:t>
            </a:r>
            <a:r>
              <a:rPr lang="en-US" sz="2000" dirty="0"/>
              <a:t> </a:t>
            </a:r>
            <a:r>
              <a:rPr lang="en-US" sz="2000" dirty="0" err="1"/>
              <a:t>đoạn</a:t>
            </a:r>
            <a:r>
              <a:rPr lang="en-US" sz="2000" dirty="0"/>
              <a:t> 2004 – 2013</a:t>
            </a:r>
            <a:endParaRPr lang="en-US" altLang="en-US" sz="2000" kern="0" dirty="0" smtClean="0"/>
          </a:p>
        </p:txBody>
      </p:sp>
      <p:graphicFrame>
        <p:nvGraphicFramePr>
          <p:cNvPr id="5" name="Chart 4"/>
          <p:cNvGraphicFramePr/>
          <p:nvPr>
            <p:extLst>
              <p:ext uri="{D42A27DB-BD31-4B8C-83A1-F6EECF244321}">
                <p14:modId xmlns:p14="http://schemas.microsoft.com/office/powerpoint/2010/main" val="3423622052"/>
              </p:ext>
            </p:extLst>
          </p:nvPr>
        </p:nvGraphicFramePr>
        <p:xfrm>
          <a:off x="304800" y="1828800"/>
          <a:ext cx="8534400" cy="4267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37014250"/>
      </p:ext>
    </p:extLst>
  </p:cSld>
  <p:clrMapOvr>
    <a:overrideClrMapping bg1="lt1" tx1="dk1" bg2="lt2" tx2="dk2" accent1="accent1" accent2="accent2" accent3="accent3" accent4="accent4" accent5="accent5" accent6="accent6" hlink="hlink" folHlink="folHlink"/>
  </p:clrMapOvr>
  <p:transition>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5842" name="Title 4"/>
          <p:cNvSpPr>
            <a:spLocks noGrp="1"/>
          </p:cNvSpPr>
          <p:nvPr>
            <p:ph type="title"/>
          </p:nvPr>
        </p:nvSpPr>
        <p:spPr>
          <a:xfrm>
            <a:off x="457200" y="685800"/>
            <a:ext cx="8229600" cy="1143000"/>
          </a:xfrm>
        </p:spPr>
        <p:txBody>
          <a:bodyPr/>
          <a:lstStyle/>
          <a:p>
            <a:r>
              <a:rPr lang="en-US" sz="3200" b="1" dirty="0"/>
              <a:t>Xu </a:t>
            </a:r>
            <a:r>
              <a:rPr lang="en-US" sz="3200" b="1" dirty="0" err="1"/>
              <a:t>hướng</a:t>
            </a:r>
            <a:r>
              <a:rPr lang="en-US" sz="3200" b="1" dirty="0"/>
              <a:t> </a:t>
            </a:r>
            <a:r>
              <a:rPr lang="en-US" sz="3200" b="1" dirty="0" err="1" smtClean="0"/>
              <a:t>ly</a:t>
            </a:r>
            <a:r>
              <a:rPr lang="en-US" sz="3200" b="1" dirty="0" smtClean="0"/>
              <a:t> </a:t>
            </a:r>
            <a:r>
              <a:rPr lang="en-US" sz="3200" b="1" dirty="0" err="1" smtClean="0"/>
              <a:t>hôn</a:t>
            </a:r>
            <a:r>
              <a:rPr lang="en-US" sz="3200" b="1" dirty="0" smtClean="0"/>
              <a:t> </a:t>
            </a:r>
            <a:r>
              <a:rPr lang="en-US" sz="3200" b="1" dirty="0" err="1"/>
              <a:t>của</a:t>
            </a:r>
            <a:r>
              <a:rPr lang="en-US" sz="3200" b="1" dirty="0"/>
              <a:t> </a:t>
            </a:r>
            <a:r>
              <a:rPr lang="en-US" sz="3200" b="1" dirty="0" err="1"/>
              <a:t>quần</a:t>
            </a:r>
            <a:r>
              <a:rPr lang="en-US" sz="3200" b="1" dirty="0"/>
              <a:t> </a:t>
            </a:r>
            <a:r>
              <a:rPr lang="en-US" sz="3200" b="1" dirty="0" err="1"/>
              <a:t>thể</a:t>
            </a:r>
            <a:r>
              <a:rPr lang="en-US" sz="3200" b="1" dirty="0"/>
              <a:t> </a:t>
            </a:r>
            <a:r>
              <a:rPr lang="en-US" sz="3200" b="1" dirty="0" err="1"/>
              <a:t>dân</a:t>
            </a:r>
            <a:r>
              <a:rPr lang="en-US" sz="3200" b="1" dirty="0"/>
              <a:t> </a:t>
            </a:r>
            <a:r>
              <a:rPr lang="en-US" sz="3200" b="1" dirty="0" err="1"/>
              <a:t>cư</a:t>
            </a:r>
            <a:r>
              <a:rPr lang="en-US" sz="3200" b="1" dirty="0"/>
              <a:t> </a:t>
            </a:r>
            <a:r>
              <a:rPr lang="en-US" sz="3200" b="1" dirty="0" err="1"/>
              <a:t>tại</a:t>
            </a:r>
            <a:r>
              <a:rPr lang="en-US" sz="3200" b="1" dirty="0"/>
              <a:t> CHILILAB</a:t>
            </a:r>
            <a:endParaRPr lang="en-US" altLang="en-US" sz="3200" b="1" dirty="0" smtClean="0"/>
          </a:p>
        </p:txBody>
      </p:sp>
      <p:sp>
        <p:nvSpPr>
          <p:cNvPr id="4" name="Title 4"/>
          <p:cNvSpPr txBox="1">
            <a:spLocks/>
          </p:cNvSpPr>
          <p:nvPr/>
        </p:nvSpPr>
        <p:spPr bwMode="auto">
          <a:xfrm>
            <a:off x="76200" y="6096000"/>
            <a:ext cx="8915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Arial"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just"/>
            <a:r>
              <a:rPr lang="vi-VN" sz="2000" dirty="0"/>
              <a:t>Tuổi trung bình ly hôn của đối tượng và chia theo giới </a:t>
            </a:r>
            <a:r>
              <a:rPr lang="vi-VN" sz="2000" dirty="0" smtClean="0"/>
              <a:t>giai </a:t>
            </a:r>
            <a:r>
              <a:rPr lang="vi-VN" sz="2000" dirty="0"/>
              <a:t>đoạn 2004 – </a:t>
            </a:r>
            <a:r>
              <a:rPr lang="vi-VN" sz="2000" dirty="0" smtClean="0"/>
              <a:t>2013</a:t>
            </a:r>
            <a:endParaRPr lang="vi-VN" sz="2000" dirty="0"/>
          </a:p>
        </p:txBody>
      </p:sp>
      <p:graphicFrame>
        <p:nvGraphicFramePr>
          <p:cNvPr id="6" name="Chart 5"/>
          <p:cNvGraphicFramePr/>
          <p:nvPr>
            <p:extLst>
              <p:ext uri="{D42A27DB-BD31-4B8C-83A1-F6EECF244321}">
                <p14:modId xmlns:p14="http://schemas.microsoft.com/office/powerpoint/2010/main" val="3701876194"/>
              </p:ext>
            </p:extLst>
          </p:nvPr>
        </p:nvGraphicFramePr>
        <p:xfrm>
          <a:off x="304800" y="1828800"/>
          <a:ext cx="8534400" cy="43434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38572428"/>
      </p:ext>
    </p:extLst>
  </p:cSld>
  <p:clrMapOvr>
    <a:overrideClrMapping bg1="lt1" tx1="dk1" bg2="lt2" tx2="dk2" accent1="accent1" accent2="accent2" accent3="accent3" accent4="accent4" accent5="accent5" accent6="accent6" hlink="hlink" folHlink="folHlink"/>
  </p:clrMapOvr>
  <p:transition>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9938" name="Title 4"/>
          <p:cNvSpPr>
            <a:spLocks noGrp="1"/>
          </p:cNvSpPr>
          <p:nvPr>
            <p:ph type="title"/>
          </p:nvPr>
        </p:nvSpPr>
        <p:spPr>
          <a:xfrm>
            <a:off x="457200" y="609600"/>
            <a:ext cx="8229600" cy="1143000"/>
          </a:xfrm>
        </p:spPr>
        <p:txBody>
          <a:bodyPr/>
          <a:lstStyle/>
          <a:p>
            <a:r>
              <a:rPr lang="en-US" sz="2800" b="1" dirty="0" err="1"/>
              <a:t>Một</a:t>
            </a:r>
            <a:r>
              <a:rPr lang="en-US" sz="2800" b="1" dirty="0"/>
              <a:t> </a:t>
            </a:r>
            <a:r>
              <a:rPr lang="en-US" sz="2800" b="1" dirty="0" err="1"/>
              <a:t>số</a:t>
            </a:r>
            <a:r>
              <a:rPr lang="en-US" sz="2800" b="1" dirty="0"/>
              <a:t> </a:t>
            </a:r>
            <a:r>
              <a:rPr lang="en-US" sz="2800" b="1" dirty="0" err="1"/>
              <a:t>yếu</a:t>
            </a:r>
            <a:r>
              <a:rPr lang="en-US" sz="2800" b="1" dirty="0"/>
              <a:t> </a:t>
            </a:r>
            <a:r>
              <a:rPr lang="en-US" sz="2800" b="1" dirty="0" err="1"/>
              <a:t>tố</a:t>
            </a:r>
            <a:r>
              <a:rPr lang="en-US" sz="2800" b="1" dirty="0"/>
              <a:t> </a:t>
            </a:r>
            <a:r>
              <a:rPr lang="en-US" sz="2800" b="1" dirty="0" err="1"/>
              <a:t>liên</a:t>
            </a:r>
            <a:r>
              <a:rPr lang="en-US" sz="2800" b="1" dirty="0"/>
              <a:t> </a:t>
            </a:r>
            <a:r>
              <a:rPr lang="en-US" sz="2800" b="1" dirty="0" err="1"/>
              <a:t>quan</a:t>
            </a:r>
            <a:r>
              <a:rPr lang="en-US" sz="2800" b="1" dirty="0"/>
              <a:t> </a:t>
            </a:r>
            <a:r>
              <a:rPr lang="en-US" sz="2800" b="1" dirty="0" err="1"/>
              <a:t>với</a:t>
            </a:r>
            <a:r>
              <a:rPr lang="en-US" sz="2800" b="1" dirty="0"/>
              <a:t> </a:t>
            </a:r>
            <a:r>
              <a:rPr lang="en-US" sz="2800" b="1" dirty="0" err="1"/>
              <a:t>tình</a:t>
            </a:r>
            <a:r>
              <a:rPr lang="en-US" sz="2800" b="1" dirty="0"/>
              <a:t> </a:t>
            </a:r>
            <a:r>
              <a:rPr lang="en-US" sz="2800" b="1" dirty="0" err="1"/>
              <a:t>trạng</a:t>
            </a:r>
            <a:r>
              <a:rPr lang="en-US" sz="2800" b="1" dirty="0"/>
              <a:t> </a:t>
            </a:r>
            <a:r>
              <a:rPr lang="en-US" sz="2800" b="1" dirty="0" err="1"/>
              <a:t>hôn</a:t>
            </a:r>
            <a:r>
              <a:rPr lang="en-US" sz="2800" b="1" dirty="0"/>
              <a:t> </a:t>
            </a:r>
            <a:r>
              <a:rPr lang="en-US" sz="2800" b="1" dirty="0" err="1"/>
              <a:t>nhân</a:t>
            </a:r>
            <a:r>
              <a:rPr lang="en-US" sz="2800" b="1" dirty="0"/>
              <a:t> </a:t>
            </a:r>
            <a:r>
              <a:rPr lang="en-US" sz="2800" b="1" dirty="0" err="1"/>
              <a:t>của</a:t>
            </a:r>
            <a:r>
              <a:rPr lang="en-US" sz="2800" b="1" dirty="0"/>
              <a:t> </a:t>
            </a:r>
            <a:r>
              <a:rPr lang="en-US" sz="2800" b="1" dirty="0" err="1"/>
              <a:t>quần</a:t>
            </a:r>
            <a:r>
              <a:rPr lang="en-US" sz="2800" b="1" dirty="0"/>
              <a:t> </a:t>
            </a:r>
            <a:r>
              <a:rPr lang="en-US" sz="2800" b="1" dirty="0" err="1"/>
              <a:t>thể</a:t>
            </a:r>
            <a:r>
              <a:rPr lang="en-US" sz="2800" b="1" dirty="0"/>
              <a:t> </a:t>
            </a:r>
            <a:r>
              <a:rPr lang="en-US" sz="2800" b="1" dirty="0" err="1"/>
              <a:t>dân</a:t>
            </a:r>
            <a:r>
              <a:rPr lang="en-US" sz="2800" b="1" dirty="0"/>
              <a:t> </a:t>
            </a:r>
            <a:r>
              <a:rPr lang="en-US" sz="2800" b="1" dirty="0" err="1" smtClean="0"/>
              <a:t>cư</a:t>
            </a:r>
            <a:endParaRPr lang="en-US" altLang="en-US" sz="2800" b="1" dirty="0" smtClean="0"/>
          </a:p>
        </p:txBody>
      </p:sp>
      <p:sp>
        <p:nvSpPr>
          <p:cNvPr id="39939" name="Content Placeholder 5"/>
          <p:cNvSpPr>
            <a:spLocks noGrp="1"/>
          </p:cNvSpPr>
          <p:nvPr>
            <p:ph idx="1"/>
          </p:nvPr>
        </p:nvSpPr>
        <p:spPr/>
        <p:txBody>
          <a:bodyPr/>
          <a:lstStyle/>
          <a:p>
            <a:pPr algn="just">
              <a:lnSpc>
                <a:spcPct val="114000"/>
              </a:lnSpc>
              <a:spcBef>
                <a:spcPct val="0"/>
              </a:spcBef>
              <a:spcAft>
                <a:spcPts val="300"/>
              </a:spcAft>
            </a:pPr>
            <a:r>
              <a:rPr lang="en-US" altLang="en-US" sz="2200" dirty="0" err="1" smtClean="0"/>
              <a:t>Các</a:t>
            </a:r>
            <a:r>
              <a:rPr lang="en-US" altLang="en-US" sz="2200" dirty="0" smtClean="0"/>
              <a:t> </a:t>
            </a:r>
            <a:r>
              <a:rPr lang="en-US" altLang="en-US" sz="2200" dirty="0" err="1" smtClean="0"/>
              <a:t>yếu</a:t>
            </a:r>
            <a:r>
              <a:rPr lang="en-US" altLang="en-US" sz="2200" dirty="0" smtClean="0"/>
              <a:t> </a:t>
            </a:r>
            <a:r>
              <a:rPr lang="en-US" altLang="en-US" sz="2200" dirty="0" err="1" smtClean="0"/>
              <a:t>tố</a:t>
            </a:r>
            <a:r>
              <a:rPr lang="en-US" altLang="en-US" sz="2200" dirty="0" smtClean="0"/>
              <a:t> </a:t>
            </a:r>
            <a:r>
              <a:rPr lang="en-US" altLang="en-US" sz="2200" dirty="0" err="1" smtClean="0"/>
              <a:t>liên</a:t>
            </a:r>
            <a:r>
              <a:rPr lang="en-US" altLang="en-US" sz="2200" dirty="0" smtClean="0"/>
              <a:t> </a:t>
            </a:r>
            <a:r>
              <a:rPr lang="en-US" altLang="en-US" sz="2200" dirty="0" err="1" smtClean="0"/>
              <a:t>quan</a:t>
            </a:r>
            <a:r>
              <a:rPr lang="en-US" altLang="en-US" sz="2200" dirty="0" smtClean="0"/>
              <a:t> </a:t>
            </a:r>
            <a:r>
              <a:rPr lang="en-US" altLang="en-US" sz="2200" dirty="0" err="1" smtClean="0"/>
              <a:t>tới</a:t>
            </a:r>
            <a:r>
              <a:rPr lang="en-US" altLang="en-US" sz="2200" dirty="0" smtClean="0"/>
              <a:t> </a:t>
            </a:r>
            <a:r>
              <a:rPr lang="en-US" altLang="en-US" sz="2200" dirty="0" err="1" smtClean="0"/>
              <a:t>việc</a:t>
            </a:r>
            <a:r>
              <a:rPr lang="en-US" altLang="en-US" sz="2200" dirty="0" smtClean="0"/>
              <a:t> </a:t>
            </a:r>
            <a:r>
              <a:rPr lang="en-US" altLang="en-US" sz="2200" dirty="0" err="1" smtClean="0"/>
              <a:t>kết</a:t>
            </a:r>
            <a:r>
              <a:rPr lang="en-US" altLang="en-US" sz="2200" dirty="0" smtClean="0"/>
              <a:t> </a:t>
            </a:r>
            <a:r>
              <a:rPr lang="en-US" altLang="en-US" sz="2200" dirty="0" err="1" smtClean="0"/>
              <a:t>hôn</a:t>
            </a:r>
            <a:r>
              <a:rPr lang="en-US" altLang="en-US" sz="2200" dirty="0" smtClean="0"/>
              <a:t> </a:t>
            </a:r>
            <a:r>
              <a:rPr lang="en-US" altLang="en-US" sz="2200" dirty="0" err="1" smtClean="0"/>
              <a:t>sớm</a:t>
            </a:r>
            <a:r>
              <a:rPr lang="en-US" altLang="en-US" sz="2200" dirty="0" smtClean="0"/>
              <a:t> </a:t>
            </a:r>
            <a:r>
              <a:rPr lang="en-US" altLang="en-US" sz="2200" dirty="0" err="1" smtClean="0"/>
              <a:t>dưới</a:t>
            </a:r>
            <a:r>
              <a:rPr lang="en-US" altLang="en-US" sz="2200" dirty="0" smtClean="0"/>
              <a:t> 22 </a:t>
            </a:r>
            <a:r>
              <a:rPr lang="en-US" altLang="en-US" sz="2200" dirty="0" err="1" smtClean="0"/>
              <a:t>tuổi</a:t>
            </a:r>
            <a:r>
              <a:rPr lang="en-US" altLang="en-US" sz="2200" dirty="0" smtClean="0"/>
              <a:t> </a:t>
            </a:r>
            <a:r>
              <a:rPr lang="en-US" altLang="en-US" sz="2200" dirty="0" err="1" smtClean="0"/>
              <a:t>và</a:t>
            </a:r>
            <a:r>
              <a:rPr lang="en-US" altLang="en-US" sz="2200" dirty="0" smtClean="0"/>
              <a:t> </a:t>
            </a:r>
            <a:r>
              <a:rPr lang="en-US" altLang="en-US" sz="2200" dirty="0" err="1" smtClean="0"/>
              <a:t>ly</a:t>
            </a:r>
            <a:r>
              <a:rPr lang="en-US" altLang="en-US" sz="2200" dirty="0" smtClean="0"/>
              <a:t> </a:t>
            </a:r>
            <a:r>
              <a:rPr lang="en-US" altLang="en-US" sz="2200" dirty="0" err="1" smtClean="0"/>
              <a:t>hôn</a:t>
            </a:r>
            <a:r>
              <a:rPr lang="en-US" altLang="en-US" sz="2200" dirty="0" smtClean="0"/>
              <a:t> </a:t>
            </a:r>
            <a:r>
              <a:rPr lang="en-US" altLang="en-US" sz="2200" dirty="0" err="1" smtClean="0"/>
              <a:t>chung</a:t>
            </a:r>
            <a:r>
              <a:rPr lang="en-US" altLang="en-US" sz="2200" dirty="0" smtClean="0"/>
              <a:t> </a:t>
            </a:r>
            <a:r>
              <a:rPr lang="en-US" altLang="en-US" sz="2200" dirty="0" err="1" smtClean="0"/>
              <a:t>của</a:t>
            </a:r>
            <a:r>
              <a:rPr lang="en-US" altLang="en-US" sz="2200" dirty="0" smtClean="0"/>
              <a:t> </a:t>
            </a:r>
            <a:r>
              <a:rPr lang="en-US" altLang="en-US" sz="2200" dirty="0" err="1" smtClean="0"/>
              <a:t>các</a:t>
            </a:r>
            <a:r>
              <a:rPr lang="en-US" altLang="en-US" sz="2200" dirty="0" smtClean="0"/>
              <a:t> </a:t>
            </a:r>
            <a:r>
              <a:rPr lang="en-US" altLang="en-US" sz="2200" dirty="0" err="1" smtClean="0"/>
              <a:t>đối</a:t>
            </a:r>
            <a:r>
              <a:rPr lang="en-US" altLang="en-US" sz="2200" dirty="0" smtClean="0"/>
              <a:t> </a:t>
            </a:r>
            <a:r>
              <a:rPr lang="en-US" altLang="en-US" sz="2200" dirty="0" err="1" smtClean="0"/>
              <a:t>tượng</a:t>
            </a:r>
            <a:r>
              <a:rPr lang="en-US" altLang="en-US" sz="2200" dirty="0" smtClean="0"/>
              <a:t>: </a:t>
            </a:r>
            <a:r>
              <a:rPr lang="en-US" altLang="en-US" sz="2200" dirty="0" err="1" smtClean="0"/>
              <a:t>Giới</a:t>
            </a:r>
            <a:r>
              <a:rPr lang="en-US" altLang="en-US" sz="2200" dirty="0" smtClean="0"/>
              <a:t> </a:t>
            </a:r>
            <a:r>
              <a:rPr lang="en-US" altLang="en-US" sz="2200" dirty="0" err="1" smtClean="0"/>
              <a:t>tính</a:t>
            </a:r>
            <a:r>
              <a:rPr lang="en-US" altLang="en-US" sz="2200" dirty="0" smtClean="0"/>
              <a:t>, </a:t>
            </a:r>
            <a:r>
              <a:rPr lang="en-US" altLang="en-US" sz="2200" dirty="0" err="1" smtClean="0"/>
              <a:t>Dân</a:t>
            </a:r>
            <a:r>
              <a:rPr lang="en-US" altLang="en-US" sz="2200" dirty="0" smtClean="0"/>
              <a:t> </a:t>
            </a:r>
            <a:r>
              <a:rPr lang="en-US" altLang="en-US" sz="2200" dirty="0" err="1" smtClean="0"/>
              <a:t>tộc</a:t>
            </a:r>
            <a:r>
              <a:rPr lang="en-US" altLang="en-US" sz="2200" dirty="0" smtClean="0"/>
              <a:t>, </a:t>
            </a:r>
            <a:r>
              <a:rPr lang="en-US" altLang="en-US" sz="2200" dirty="0" err="1" smtClean="0"/>
              <a:t>Trình</a:t>
            </a:r>
            <a:r>
              <a:rPr lang="en-US" altLang="en-US" sz="2200" dirty="0" smtClean="0"/>
              <a:t> </a:t>
            </a:r>
            <a:r>
              <a:rPr lang="en-US" altLang="en-US" sz="2200" dirty="0" err="1" smtClean="0"/>
              <a:t>độ</a:t>
            </a:r>
            <a:r>
              <a:rPr lang="en-US" altLang="en-US" sz="2200" dirty="0" smtClean="0"/>
              <a:t> </a:t>
            </a:r>
            <a:r>
              <a:rPr lang="en-US" altLang="en-US" sz="2200" dirty="0" err="1" smtClean="0"/>
              <a:t>học</a:t>
            </a:r>
            <a:r>
              <a:rPr lang="en-US" altLang="en-US" sz="2200" dirty="0" smtClean="0"/>
              <a:t> </a:t>
            </a:r>
            <a:r>
              <a:rPr lang="en-US" altLang="en-US" sz="2200" dirty="0" err="1" smtClean="0"/>
              <a:t>vấn</a:t>
            </a:r>
            <a:r>
              <a:rPr lang="en-US" altLang="en-US" sz="2200" dirty="0" smtClean="0"/>
              <a:t>, </a:t>
            </a:r>
            <a:r>
              <a:rPr lang="en-US" altLang="en-US" sz="2200" dirty="0" err="1" smtClean="0"/>
              <a:t>Nghề</a:t>
            </a:r>
            <a:r>
              <a:rPr lang="en-US" altLang="en-US" sz="2200" dirty="0" smtClean="0"/>
              <a:t> </a:t>
            </a:r>
            <a:r>
              <a:rPr lang="en-US" altLang="en-US" sz="2200" dirty="0" err="1" smtClean="0"/>
              <a:t>nghiệp</a:t>
            </a:r>
            <a:endParaRPr lang="en-US" altLang="en-US" sz="2200" dirty="0" smtClean="0"/>
          </a:p>
          <a:p>
            <a:pPr algn="just">
              <a:lnSpc>
                <a:spcPct val="114000"/>
              </a:lnSpc>
              <a:spcBef>
                <a:spcPct val="0"/>
              </a:spcBef>
              <a:spcAft>
                <a:spcPts val="300"/>
              </a:spcAft>
            </a:pPr>
            <a:r>
              <a:rPr lang="en-US" sz="2200" dirty="0" err="1"/>
              <a:t>C</a:t>
            </a:r>
            <a:r>
              <a:rPr lang="en-US" sz="2400" dirty="0" err="1"/>
              <a:t>ác</a:t>
            </a:r>
            <a:r>
              <a:rPr lang="en-US" sz="2400" dirty="0"/>
              <a:t> </a:t>
            </a:r>
            <a:r>
              <a:rPr lang="en-US" sz="2400" dirty="0" err="1"/>
              <a:t>yếu</a:t>
            </a:r>
            <a:r>
              <a:rPr lang="en-US" sz="2400" dirty="0"/>
              <a:t> </a:t>
            </a:r>
            <a:r>
              <a:rPr lang="en-US" sz="2400" dirty="0" err="1"/>
              <a:t>tố</a:t>
            </a:r>
            <a:r>
              <a:rPr lang="en-US" sz="2400" dirty="0"/>
              <a:t> </a:t>
            </a:r>
            <a:r>
              <a:rPr lang="en-US" sz="2400" dirty="0" err="1"/>
              <a:t>liên</a:t>
            </a:r>
            <a:r>
              <a:rPr lang="en-US" sz="2400" dirty="0"/>
              <a:t> </a:t>
            </a:r>
            <a:r>
              <a:rPr lang="en-US" sz="2400" dirty="0" err="1"/>
              <a:t>quan</a:t>
            </a:r>
            <a:r>
              <a:rPr lang="en-US" sz="2400" dirty="0"/>
              <a:t> </a:t>
            </a:r>
            <a:r>
              <a:rPr lang="en-US" sz="2400" dirty="0" err="1"/>
              <a:t>tới</a:t>
            </a:r>
            <a:r>
              <a:rPr lang="en-US" sz="2400" dirty="0"/>
              <a:t> </a:t>
            </a:r>
            <a:r>
              <a:rPr lang="en-US" sz="2400" dirty="0" err="1"/>
              <a:t>việc</a:t>
            </a:r>
            <a:r>
              <a:rPr lang="en-US" sz="2400" dirty="0"/>
              <a:t> </a:t>
            </a:r>
            <a:r>
              <a:rPr lang="en-US" sz="2400" dirty="0" err="1"/>
              <a:t>chưa</a:t>
            </a:r>
            <a:r>
              <a:rPr lang="en-US" sz="2400" dirty="0"/>
              <a:t> </a:t>
            </a:r>
            <a:r>
              <a:rPr lang="en-US" sz="2400" dirty="0" err="1"/>
              <a:t>kết</a:t>
            </a:r>
            <a:r>
              <a:rPr lang="en-US" sz="2400" dirty="0"/>
              <a:t> </a:t>
            </a:r>
            <a:r>
              <a:rPr lang="en-US" sz="2400" dirty="0" err="1"/>
              <a:t>hôn</a:t>
            </a:r>
            <a:r>
              <a:rPr lang="en-US" sz="2400" dirty="0"/>
              <a:t> </a:t>
            </a:r>
            <a:r>
              <a:rPr lang="en-US" sz="2400" dirty="0" err="1"/>
              <a:t>sau</a:t>
            </a:r>
            <a:r>
              <a:rPr lang="en-US" sz="2400" dirty="0"/>
              <a:t> 40 </a:t>
            </a:r>
            <a:r>
              <a:rPr lang="en-US" sz="2400" dirty="0" err="1"/>
              <a:t>tuổi</a:t>
            </a:r>
            <a:r>
              <a:rPr lang="en-US" sz="2400" dirty="0"/>
              <a:t> </a:t>
            </a:r>
            <a:r>
              <a:rPr lang="en-US" sz="2400" dirty="0" err="1"/>
              <a:t>của</a:t>
            </a:r>
            <a:r>
              <a:rPr lang="en-US" sz="2400" dirty="0"/>
              <a:t> </a:t>
            </a:r>
            <a:r>
              <a:rPr lang="en-US" sz="2400" dirty="0" err="1"/>
              <a:t>các</a:t>
            </a:r>
            <a:r>
              <a:rPr lang="en-US" sz="2400" dirty="0"/>
              <a:t> </a:t>
            </a:r>
            <a:r>
              <a:rPr lang="en-US" sz="2400" dirty="0" err="1"/>
              <a:t>đối</a:t>
            </a:r>
            <a:r>
              <a:rPr lang="en-US" sz="2400" dirty="0"/>
              <a:t> </a:t>
            </a:r>
            <a:r>
              <a:rPr lang="en-US" sz="2400" dirty="0" err="1" smtClean="0"/>
              <a:t>tượng</a:t>
            </a:r>
            <a:r>
              <a:rPr lang="en-US" sz="2400" dirty="0" smtClean="0"/>
              <a:t>: </a:t>
            </a:r>
            <a:r>
              <a:rPr lang="en-US" altLang="en-US" sz="2200" dirty="0" err="1"/>
              <a:t>Giới</a:t>
            </a:r>
            <a:r>
              <a:rPr lang="en-US" altLang="en-US" sz="2200" dirty="0"/>
              <a:t> </a:t>
            </a:r>
            <a:r>
              <a:rPr lang="en-US" altLang="en-US" sz="2200" dirty="0" err="1"/>
              <a:t>tính</a:t>
            </a:r>
            <a:r>
              <a:rPr lang="en-US" altLang="en-US" sz="2200" dirty="0"/>
              <a:t>, </a:t>
            </a:r>
            <a:r>
              <a:rPr lang="en-US" altLang="en-US" sz="2200" dirty="0" err="1" smtClean="0"/>
              <a:t>Trình</a:t>
            </a:r>
            <a:r>
              <a:rPr lang="en-US" altLang="en-US" sz="2200" dirty="0" smtClean="0"/>
              <a:t> </a:t>
            </a:r>
            <a:r>
              <a:rPr lang="en-US" altLang="en-US" sz="2200" dirty="0" err="1"/>
              <a:t>độ</a:t>
            </a:r>
            <a:r>
              <a:rPr lang="en-US" altLang="en-US" sz="2200" dirty="0"/>
              <a:t> </a:t>
            </a:r>
            <a:r>
              <a:rPr lang="en-US" altLang="en-US" sz="2200" dirty="0" err="1"/>
              <a:t>học</a:t>
            </a:r>
            <a:r>
              <a:rPr lang="en-US" altLang="en-US" sz="2200" dirty="0"/>
              <a:t> </a:t>
            </a:r>
            <a:r>
              <a:rPr lang="en-US" altLang="en-US" sz="2200" dirty="0" err="1"/>
              <a:t>vấn</a:t>
            </a:r>
            <a:r>
              <a:rPr lang="en-US" altLang="en-US" sz="2200" dirty="0"/>
              <a:t>, </a:t>
            </a:r>
            <a:r>
              <a:rPr lang="en-US" altLang="en-US" sz="2200" dirty="0" err="1"/>
              <a:t>Nghề</a:t>
            </a:r>
            <a:r>
              <a:rPr lang="en-US" altLang="en-US" sz="2200" dirty="0"/>
              <a:t> </a:t>
            </a:r>
            <a:r>
              <a:rPr lang="en-US" altLang="en-US" sz="2200" dirty="0" err="1" smtClean="0"/>
              <a:t>nghiệp</a:t>
            </a:r>
            <a:endParaRPr lang="en-US" altLang="en-US" sz="2200" dirty="0" smtClean="0"/>
          </a:p>
        </p:txBody>
      </p:sp>
    </p:spTree>
  </p:cSld>
  <p:clrMapOvr>
    <a:masterClrMapping/>
  </p:clrMapOvr>
  <p:transition>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986" name="Title 4"/>
          <p:cNvSpPr>
            <a:spLocks noGrp="1"/>
          </p:cNvSpPr>
          <p:nvPr>
            <p:ph type="title"/>
          </p:nvPr>
        </p:nvSpPr>
        <p:spPr>
          <a:xfrm>
            <a:off x="457200" y="457200"/>
            <a:ext cx="8229600" cy="1143000"/>
          </a:xfrm>
        </p:spPr>
        <p:txBody>
          <a:bodyPr/>
          <a:lstStyle/>
          <a:p>
            <a:r>
              <a:rPr lang="en-US" altLang="en-US" b="1" dirty="0" err="1" smtClean="0"/>
              <a:t>Kết</a:t>
            </a:r>
            <a:r>
              <a:rPr lang="en-US" altLang="en-US" b="1" dirty="0"/>
              <a:t> </a:t>
            </a:r>
            <a:r>
              <a:rPr lang="en-US" altLang="en-US" b="1" dirty="0" err="1" smtClean="0"/>
              <a:t>luận</a:t>
            </a:r>
            <a:endParaRPr lang="en-US" altLang="en-US" dirty="0" smtClean="0"/>
          </a:p>
        </p:txBody>
      </p:sp>
      <p:sp>
        <p:nvSpPr>
          <p:cNvPr id="41987" name="Content Placeholder 5"/>
          <p:cNvSpPr>
            <a:spLocks noGrp="1"/>
          </p:cNvSpPr>
          <p:nvPr>
            <p:ph idx="1"/>
          </p:nvPr>
        </p:nvSpPr>
        <p:spPr/>
        <p:txBody>
          <a:bodyPr/>
          <a:lstStyle/>
          <a:p>
            <a:pPr algn="just">
              <a:lnSpc>
                <a:spcPct val="114000"/>
              </a:lnSpc>
              <a:spcBef>
                <a:spcPct val="0"/>
              </a:spcBef>
              <a:spcAft>
                <a:spcPts val="300"/>
              </a:spcAft>
            </a:pPr>
            <a:r>
              <a:rPr lang="en-US" sz="2400" dirty="0" err="1"/>
              <a:t>Tỷ</a:t>
            </a:r>
            <a:r>
              <a:rPr lang="en-US" sz="2400" dirty="0"/>
              <a:t> </a:t>
            </a:r>
            <a:r>
              <a:rPr lang="en-US" sz="2400" dirty="0" err="1"/>
              <a:t>lệ</a:t>
            </a:r>
            <a:r>
              <a:rPr lang="en-US" sz="2400" dirty="0"/>
              <a:t> </a:t>
            </a:r>
            <a:r>
              <a:rPr lang="en-US" sz="2400" dirty="0" err="1"/>
              <a:t>người</a:t>
            </a:r>
            <a:r>
              <a:rPr lang="en-US" sz="2400" dirty="0"/>
              <a:t> </a:t>
            </a:r>
            <a:r>
              <a:rPr lang="en-US" sz="2400" dirty="0" err="1"/>
              <a:t>dân</a:t>
            </a:r>
            <a:r>
              <a:rPr lang="en-US" sz="2400" dirty="0"/>
              <a:t> </a:t>
            </a:r>
            <a:r>
              <a:rPr lang="en-US" sz="2400" dirty="0" err="1"/>
              <a:t>có</a:t>
            </a:r>
            <a:r>
              <a:rPr lang="en-US" sz="2400" dirty="0"/>
              <a:t> </a:t>
            </a:r>
            <a:r>
              <a:rPr lang="en-US" sz="2400" dirty="0" err="1"/>
              <a:t>vợ</a:t>
            </a:r>
            <a:r>
              <a:rPr lang="en-US" sz="2400" dirty="0"/>
              <a:t>/</a:t>
            </a:r>
            <a:r>
              <a:rPr lang="en-US" sz="2400" dirty="0" err="1"/>
              <a:t>chồng</a:t>
            </a:r>
            <a:r>
              <a:rPr lang="en-US" sz="2400" dirty="0"/>
              <a:t> </a:t>
            </a:r>
            <a:r>
              <a:rPr lang="en-US" sz="2400" dirty="0" err="1"/>
              <a:t>trong</a:t>
            </a:r>
            <a:r>
              <a:rPr lang="en-US" sz="2400" dirty="0"/>
              <a:t> </a:t>
            </a:r>
            <a:r>
              <a:rPr lang="en-US" sz="2400" dirty="0" err="1"/>
              <a:t>khoảng</a:t>
            </a:r>
            <a:r>
              <a:rPr lang="en-US" sz="2400" dirty="0"/>
              <a:t> </a:t>
            </a:r>
            <a:r>
              <a:rPr lang="en-US" sz="2400" dirty="0" err="1"/>
              <a:t>thời</a:t>
            </a:r>
            <a:r>
              <a:rPr lang="en-US" sz="2400" dirty="0"/>
              <a:t> </a:t>
            </a:r>
            <a:r>
              <a:rPr lang="en-US" sz="2400" dirty="0" err="1"/>
              <a:t>gian</a:t>
            </a:r>
            <a:r>
              <a:rPr lang="en-US" sz="2400" dirty="0"/>
              <a:t> 2004-2013 </a:t>
            </a:r>
            <a:r>
              <a:rPr lang="en-US" sz="2400" dirty="0" err="1"/>
              <a:t>nằm</a:t>
            </a:r>
            <a:r>
              <a:rPr lang="en-US" sz="2400" dirty="0"/>
              <a:t> </a:t>
            </a:r>
            <a:r>
              <a:rPr lang="en-US" sz="2400" dirty="0" err="1"/>
              <a:t>trong</a:t>
            </a:r>
            <a:r>
              <a:rPr lang="en-US" sz="2400" dirty="0"/>
              <a:t> </a:t>
            </a:r>
            <a:r>
              <a:rPr lang="en-US" sz="2400" dirty="0" err="1"/>
              <a:t>khoảng</a:t>
            </a:r>
            <a:r>
              <a:rPr lang="en-US" sz="2400" dirty="0"/>
              <a:t> </a:t>
            </a:r>
            <a:r>
              <a:rPr lang="en-US" sz="2400" dirty="0" err="1"/>
              <a:t>từ</a:t>
            </a:r>
            <a:r>
              <a:rPr lang="en-US" sz="2400" dirty="0"/>
              <a:t> </a:t>
            </a:r>
            <a:r>
              <a:rPr lang="en-US" sz="2400" dirty="0" smtClean="0"/>
              <a:t>60,5-62,3</a:t>
            </a:r>
          </a:p>
          <a:p>
            <a:pPr algn="just">
              <a:lnSpc>
                <a:spcPct val="114000"/>
              </a:lnSpc>
              <a:spcBef>
                <a:spcPct val="0"/>
              </a:spcBef>
              <a:spcAft>
                <a:spcPts val="300"/>
              </a:spcAft>
            </a:pPr>
            <a:r>
              <a:rPr lang="en-US" sz="2400" dirty="0" err="1"/>
              <a:t>Tỷ</a:t>
            </a:r>
            <a:r>
              <a:rPr lang="en-US" sz="2400" dirty="0"/>
              <a:t> </a:t>
            </a:r>
            <a:r>
              <a:rPr lang="en-US" sz="2400" dirty="0" err="1"/>
              <a:t>lệ</a:t>
            </a:r>
            <a:r>
              <a:rPr lang="en-US" sz="2400" dirty="0"/>
              <a:t> </a:t>
            </a:r>
            <a:r>
              <a:rPr lang="en-US" sz="2400" dirty="0" err="1"/>
              <a:t>nam</a:t>
            </a:r>
            <a:r>
              <a:rPr lang="en-US" sz="2400" dirty="0"/>
              <a:t> </a:t>
            </a:r>
            <a:r>
              <a:rPr lang="en-US" sz="2400" dirty="0" err="1"/>
              <a:t>nữ</a:t>
            </a:r>
            <a:r>
              <a:rPr lang="en-US" sz="2400" dirty="0"/>
              <a:t> </a:t>
            </a:r>
            <a:r>
              <a:rPr lang="en-US" sz="2400" dirty="0" err="1"/>
              <a:t>thanh</a:t>
            </a:r>
            <a:r>
              <a:rPr lang="en-US" sz="2400" dirty="0"/>
              <a:t> </a:t>
            </a:r>
            <a:r>
              <a:rPr lang="en-US" sz="2400" dirty="0" err="1"/>
              <a:t>thiếu</a:t>
            </a:r>
            <a:r>
              <a:rPr lang="en-US" sz="2400" dirty="0"/>
              <a:t> </a:t>
            </a:r>
            <a:r>
              <a:rPr lang="en-US" sz="2400" dirty="0" err="1"/>
              <a:t>niên</a:t>
            </a:r>
            <a:r>
              <a:rPr lang="en-US" sz="2400" dirty="0"/>
              <a:t> (</a:t>
            </a:r>
            <a:r>
              <a:rPr lang="en-US" sz="2400" dirty="0" err="1"/>
              <a:t>từ</a:t>
            </a:r>
            <a:r>
              <a:rPr lang="en-US" sz="2400" dirty="0"/>
              <a:t> 15-24 </a:t>
            </a:r>
            <a:r>
              <a:rPr lang="en-US" sz="2400" dirty="0" err="1"/>
              <a:t>tuổi</a:t>
            </a:r>
            <a:r>
              <a:rPr lang="en-US" sz="2400" dirty="0"/>
              <a:t>) </a:t>
            </a:r>
            <a:r>
              <a:rPr lang="en-US" sz="2400" dirty="0" err="1"/>
              <a:t>có</a:t>
            </a:r>
            <a:r>
              <a:rPr lang="en-US" sz="2400" dirty="0"/>
              <a:t> </a:t>
            </a:r>
            <a:r>
              <a:rPr lang="en-US" sz="2400" dirty="0" err="1"/>
              <a:t>vợ</a:t>
            </a:r>
            <a:r>
              <a:rPr lang="en-US" sz="2400" dirty="0"/>
              <a:t>/</a:t>
            </a:r>
            <a:r>
              <a:rPr lang="en-US" sz="2400" dirty="0" err="1"/>
              <a:t>chồng</a:t>
            </a:r>
            <a:r>
              <a:rPr lang="en-US" sz="2400" dirty="0"/>
              <a:t> </a:t>
            </a:r>
            <a:r>
              <a:rPr lang="en-US" sz="2400" dirty="0" err="1"/>
              <a:t>trong</a:t>
            </a:r>
            <a:r>
              <a:rPr lang="en-US" sz="2400" dirty="0"/>
              <a:t> </a:t>
            </a:r>
            <a:r>
              <a:rPr lang="en-US" sz="2400" dirty="0" err="1"/>
              <a:t>nghiên</a:t>
            </a:r>
            <a:r>
              <a:rPr lang="en-US" sz="2400" dirty="0"/>
              <a:t> </a:t>
            </a:r>
            <a:r>
              <a:rPr lang="en-US" sz="2400" dirty="0" err="1"/>
              <a:t>cứu</a:t>
            </a:r>
            <a:r>
              <a:rPr lang="en-US" sz="2400" dirty="0"/>
              <a:t> </a:t>
            </a:r>
            <a:r>
              <a:rPr lang="en-US" sz="2400" dirty="0" err="1"/>
              <a:t>này</a:t>
            </a:r>
            <a:r>
              <a:rPr lang="en-US" sz="2400" dirty="0"/>
              <a:t> </a:t>
            </a:r>
            <a:r>
              <a:rPr lang="en-US" sz="2400" dirty="0" err="1"/>
              <a:t>lần</a:t>
            </a:r>
            <a:r>
              <a:rPr lang="en-US" sz="2400" dirty="0"/>
              <a:t> </a:t>
            </a:r>
            <a:r>
              <a:rPr lang="en-US" sz="2400" dirty="0" err="1"/>
              <a:t>lượt</a:t>
            </a:r>
            <a:r>
              <a:rPr lang="en-US" sz="2400" dirty="0"/>
              <a:t> </a:t>
            </a:r>
            <a:r>
              <a:rPr lang="en-US" sz="2400" dirty="0" err="1"/>
              <a:t>nằm</a:t>
            </a:r>
            <a:r>
              <a:rPr lang="en-US" sz="2400" dirty="0"/>
              <a:t> </a:t>
            </a:r>
            <a:r>
              <a:rPr lang="en-US" sz="2400" dirty="0" err="1"/>
              <a:t>trong</a:t>
            </a:r>
            <a:r>
              <a:rPr lang="en-US" sz="2400" dirty="0"/>
              <a:t> </a:t>
            </a:r>
            <a:r>
              <a:rPr lang="en-US" sz="2400" dirty="0" err="1"/>
              <a:t>khoảng</a:t>
            </a:r>
            <a:r>
              <a:rPr lang="en-US" sz="2400" dirty="0"/>
              <a:t> 36-38% (</a:t>
            </a:r>
            <a:r>
              <a:rPr lang="en-US" sz="2400" dirty="0" err="1"/>
              <a:t>đối</a:t>
            </a:r>
            <a:r>
              <a:rPr lang="en-US" sz="2400" dirty="0"/>
              <a:t> </a:t>
            </a:r>
            <a:r>
              <a:rPr lang="en-US" sz="2400" dirty="0" err="1"/>
              <a:t>với</a:t>
            </a:r>
            <a:r>
              <a:rPr lang="en-US" sz="2400" dirty="0"/>
              <a:t> </a:t>
            </a:r>
            <a:r>
              <a:rPr lang="en-US" sz="2400" dirty="0" err="1"/>
              <a:t>nữ</a:t>
            </a:r>
            <a:r>
              <a:rPr lang="en-US" sz="2400" dirty="0"/>
              <a:t>) </a:t>
            </a:r>
            <a:r>
              <a:rPr lang="en-US" sz="2400" dirty="0" err="1"/>
              <a:t>và</a:t>
            </a:r>
            <a:r>
              <a:rPr lang="en-US" sz="2400" dirty="0"/>
              <a:t> 15-19% (</a:t>
            </a:r>
            <a:r>
              <a:rPr lang="en-US" sz="2400" dirty="0" err="1"/>
              <a:t>đối</a:t>
            </a:r>
            <a:r>
              <a:rPr lang="en-US" sz="2400" dirty="0"/>
              <a:t> </a:t>
            </a:r>
            <a:r>
              <a:rPr lang="en-US" sz="2400" dirty="0" err="1"/>
              <a:t>với</a:t>
            </a:r>
            <a:r>
              <a:rPr lang="en-US" sz="2400" dirty="0"/>
              <a:t> </a:t>
            </a:r>
            <a:r>
              <a:rPr lang="en-US" sz="2400" dirty="0" err="1"/>
              <a:t>nam</a:t>
            </a:r>
            <a:r>
              <a:rPr lang="en-US" sz="2400" dirty="0" smtClean="0"/>
              <a:t>)</a:t>
            </a:r>
          </a:p>
          <a:p>
            <a:pPr algn="just">
              <a:lnSpc>
                <a:spcPct val="114000"/>
              </a:lnSpc>
              <a:spcBef>
                <a:spcPct val="0"/>
              </a:spcBef>
              <a:spcAft>
                <a:spcPts val="300"/>
              </a:spcAft>
            </a:pPr>
            <a:r>
              <a:rPr lang="en-US" sz="2400" dirty="0" err="1"/>
              <a:t>Tỷ</a:t>
            </a:r>
            <a:r>
              <a:rPr lang="en-US" sz="2400" dirty="0"/>
              <a:t> </a:t>
            </a:r>
            <a:r>
              <a:rPr lang="en-US" sz="2400" dirty="0" err="1"/>
              <a:t>lệ</a:t>
            </a:r>
            <a:r>
              <a:rPr lang="en-US" sz="2400" dirty="0"/>
              <a:t> </a:t>
            </a:r>
            <a:r>
              <a:rPr lang="en-US" sz="2400" dirty="0" err="1"/>
              <a:t>nữ</a:t>
            </a:r>
            <a:r>
              <a:rPr lang="en-US" sz="2400" dirty="0"/>
              <a:t> </a:t>
            </a:r>
            <a:r>
              <a:rPr lang="en-US" sz="2400" dirty="0" err="1"/>
              <a:t>trong</a:t>
            </a:r>
            <a:r>
              <a:rPr lang="en-US" sz="2400" dirty="0"/>
              <a:t> </a:t>
            </a:r>
            <a:r>
              <a:rPr lang="en-US" sz="2400" dirty="0" err="1"/>
              <a:t>mẫu</a:t>
            </a:r>
            <a:r>
              <a:rPr lang="en-US" sz="2400" dirty="0"/>
              <a:t> </a:t>
            </a:r>
            <a:r>
              <a:rPr lang="en-US" sz="2400" dirty="0" err="1"/>
              <a:t>nghiên</a:t>
            </a:r>
            <a:r>
              <a:rPr lang="en-US" sz="2400" dirty="0"/>
              <a:t> </a:t>
            </a:r>
            <a:r>
              <a:rPr lang="en-US" sz="2400" dirty="0" err="1"/>
              <a:t>cứu</a:t>
            </a:r>
            <a:r>
              <a:rPr lang="en-US" sz="2400" dirty="0"/>
              <a:t> </a:t>
            </a:r>
            <a:r>
              <a:rPr lang="en-US" sz="2400" dirty="0" err="1"/>
              <a:t>kết</a:t>
            </a:r>
            <a:r>
              <a:rPr lang="en-US" sz="2400" dirty="0"/>
              <a:t> </a:t>
            </a:r>
            <a:r>
              <a:rPr lang="en-US" sz="2400" dirty="0" err="1"/>
              <a:t>hôn</a:t>
            </a:r>
            <a:r>
              <a:rPr lang="en-US" sz="2400" dirty="0"/>
              <a:t> </a:t>
            </a:r>
            <a:r>
              <a:rPr lang="en-US" sz="2400" dirty="0" err="1"/>
              <a:t>khi</a:t>
            </a:r>
            <a:r>
              <a:rPr lang="en-US" sz="2400" dirty="0"/>
              <a:t> </a:t>
            </a:r>
            <a:r>
              <a:rPr lang="en-US" sz="2400" dirty="0" err="1"/>
              <a:t>chưa</a:t>
            </a:r>
            <a:r>
              <a:rPr lang="en-US" sz="2400" dirty="0"/>
              <a:t> </a:t>
            </a:r>
            <a:r>
              <a:rPr lang="en-US" sz="2400" dirty="0" err="1"/>
              <a:t>đủ</a:t>
            </a:r>
            <a:r>
              <a:rPr lang="en-US" sz="2400" dirty="0"/>
              <a:t> 18 </a:t>
            </a:r>
            <a:r>
              <a:rPr lang="en-US" sz="2400" dirty="0" err="1"/>
              <a:t>tuổi</a:t>
            </a:r>
            <a:r>
              <a:rPr lang="en-US" sz="2400" dirty="0"/>
              <a:t> </a:t>
            </a:r>
            <a:r>
              <a:rPr lang="en-US" sz="2400" dirty="0" err="1"/>
              <a:t>trong</a:t>
            </a:r>
            <a:r>
              <a:rPr lang="en-US" sz="2400" dirty="0"/>
              <a:t> </a:t>
            </a:r>
            <a:r>
              <a:rPr lang="en-US" sz="2400" dirty="0" err="1"/>
              <a:t>khoảng</a:t>
            </a:r>
            <a:r>
              <a:rPr lang="en-US" sz="2400" dirty="0"/>
              <a:t> </a:t>
            </a:r>
            <a:r>
              <a:rPr lang="en-US" sz="2400" dirty="0" err="1"/>
              <a:t>từ</a:t>
            </a:r>
            <a:r>
              <a:rPr lang="en-US" sz="2400" dirty="0"/>
              <a:t> 0,8-1,6% </a:t>
            </a:r>
            <a:r>
              <a:rPr lang="en-US" sz="2400" dirty="0" err="1"/>
              <a:t>trong</a:t>
            </a:r>
            <a:r>
              <a:rPr lang="en-US" sz="2400" dirty="0"/>
              <a:t> </a:t>
            </a:r>
            <a:r>
              <a:rPr lang="en-US" sz="2400" dirty="0" err="1"/>
              <a:t>khi</a:t>
            </a:r>
            <a:r>
              <a:rPr lang="en-US" sz="2400" dirty="0"/>
              <a:t> </a:t>
            </a:r>
            <a:r>
              <a:rPr lang="en-US" sz="2400" dirty="0" err="1"/>
              <a:t>tỷ</a:t>
            </a:r>
            <a:r>
              <a:rPr lang="en-US" sz="2400" dirty="0"/>
              <a:t> </a:t>
            </a:r>
            <a:r>
              <a:rPr lang="en-US" sz="2400" dirty="0" err="1"/>
              <a:t>lệ</a:t>
            </a:r>
            <a:r>
              <a:rPr lang="en-US" sz="2400" dirty="0"/>
              <a:t> </a:t>
            </a:r>
            <a:r>
              <a:rPr lang="en-US" sz="2400" dirty="0" err="1"/>
              <a:t>kết</a:t>
            </a:r>
            <a:r>
              <a:rPr lang="en-US" sz="2400" dirty="0"/>
              <a:t> </a:t>
            </a:r>
            <a:r>
              <a:rPr lang="en-US" sz="2400" dirty="0" err="1"/>
              <a:t>hôn</a:t>
            </a:r>
            <a:r>
              <a:rPr lang="en-US" sz="2400" dirty="0"/>
              <a:t> </a:t>
            </a:r>
            <a:r>
              <a:rPr lang="en-US" sz="2400" dirty="0" err="1"/>
              <a:t>khi</a:t>
            </a:r>
            <a:r>
              <a:rPr lang="en-US" sz="2400" dirty="0"/>
              <a:t> </a:t>
            </a:r>
            <a:r>
              <a:rPr lang="en-US" sz="2400" dirty="0" err="1"/>
              <a:t>chưa</a:t>
            </a:r>
            <a:r>
              <a:rPr lang="en-US" sz="2400" dirty="0"/>
              <a:t> </a:t>
            </a:r>
            <a:r>
              <a:rPr lang="en-US" sz="2400" dirty="0" err="1"/>
              <a:t>đủ</a:t>
            </a:r>
            <a:r>
              <a:rPr lang="en-US" sz="2400" dirty="0"/>
              <a:t> 22 </a:t>
            </a:r>
            <a:r>
              <a:rPr lang="en-US" sz="2400" dirty="0" err="1"/>
              <a:t>tuổi</a:t>
            </a:r>
            <a:r>
              <a:rPr lang="en-US" sz="2400" dirty="0"/>
              <a:t> </a:t>
            </a:r>
            <a:r>
              <a:rPr lang="en-US" sz="2400" dirty="0" err="1"/>
              <a:t>lên</a:t>
            </a:r>
            <a:r>
              <a:rPr lang="en-US" sz="2400" dirty="0"/>
              <a:t> </a:t>
            </a:r>
            <a:r>
              <a:rPr lang="en-US" sz="2400" dirty="0" err="1"/>
              <a:t>tới</a:t>
            </a:r>
            <a:r>
              <a:rPr lang="en-US" sz="2400" dirty="0"/>
              <a:t> 10-12</a:t>
            </a:r>
            <a:r>
              <a:rPr lang="en-US" sz="2400" dirty="0" smtClean="0"/>
              <a:t>%.</a:t>
            </a:r>
          </a:p>
          <a:p>
            <a:pPr algn="just">
              <a:lnSpc>
                <a:spcPct val="114000"/>
              </a:lnSpc>
              <a:spcBef>
                <a:spcPct val="0"/>
              </a:spcBef>
              <a:spcAft>
                <a:spcPts val="300"/>
              </a:spcAft>
            </a:pPr>
            <a:r>
              <a:rPr lang="en-US" sz="2400" dirty="0" err="1"/>
              <a:t>T</a:t>
            </a:r>
            <a:r>
              <a:rPr lang="en-US" sz="2400" dirty="0" err="1" smtClean="0"/>
              <a:t>ỷ</a:t>
            </a:r>
            <a:r>
              <a:rPr lang="en-US" sz="2400" dirty="0" smtClean="0"/>
              <a:t> </a:t>
            </a:r>
            <a:r>
              <a:rPr lang="en-US" sz="2400" dirty="0" err="1"/>
              <a:t>lệ</a:t>
            </a:r>
            <a:r>
              <a:rPr lang="en-US" sz="2400" dirty="0"/>
              <a:t> </a:t>
            </a:r>
            <a:r>
              <a:rPr lang="en-US" sz="2400" dirty="0" err="1"/>
              <a:t>đối</a:t>
            </a:r>
            <a:r>
              <a:rPr lang="en-US" sz="2400" dirty="0"/>
              <a:t> </a:t>
            </a:r>
            <a:r>
              <a:rPr lang="en-US" sz="2400" dirty="0" err="1"/>
              <a:t>tượng</a:t>
            </a:r>
            <a:r>
              <a:rPr lang="en-US" sz="2400" dirty="0"/>
              <a:t> </a:t>
            </a:r>
            <a:r>
              <a:rPr lang="en-US" sz="2400" dirty="0" err="1"/>
              <a:t>nam</a:t>
            </a:r>
            <a:r>
              <a:rPr lang="en-US" sz="2400" dirty="0"/>
              <a:t> </a:t>
            </a:r>
            <a:r>
              <a:rPr lang="en-US" sz="2400" dirty="0" err="1"/>
              <a:t>chưa</a:t>
            </a:r>
            <a:r>
              <a:rPr lang="en-US" sz="2400" dirty="0"/>
              <a:t> </a:t>
            </a:r>
            <a:r>
              <a:rPr lang="en-US" sz="2400" dirty="0" err="1"/>
              <a:t>có</a:t>
            </a:r>
            <a:r>
              <a:rPr lang="en-US" sz="2400" dirty="0"/>
              <a:t> </a:t>
            </a:r>
            <a:r>
              <a:rPr lang="en-US" sz="2400" dirty="0" err="1"/>
              <a:t>vợ</a:t>
            </a:r>
            <a:r>
              <a:rPr lang="en-US" sz="2400" dirty="0"/>
              <a:t> </a:t>
            </a:r>
            <a:r>
              <a:rPr lang="en-US" sz="2400" dirty="0" err="1"/>
              <a:t>và</a:t>
            </a:r>
            <a:r>
              <a:rPr lang="en-US" sz="2400" dirty="0"/>
              <a:t> </a:t>
            </a:r>
            <a:r>
              <a:rPr lang="en-US" sz="2400" dirty="0" err="1"/>
              <a:t>nữ</a:t>
            </a:r>
            <a:r>
              <a:rPr lang="en-US" sz="2400" dirty="0"/>
              <a:t> </a:t>
            </a:r>
            <a:r>
              <a:rPr lang="en-US" sz="2400" dirty="0" err="1"/>
              <a:t>chưa</a:t>
            </a:r>
            <a:r>
              <a:rPr lang="en-US" sz="2400" dirty="0"/>
              <a:t> </a:t>
            </a:r>
            <a:r>
              <a:rPr lang="en-US" sz="2400" dirty="0" err="1"/>
              <a:t>có</a:t>
            </a:r>
            <a:r>
              <a:rPr lang="en-US" sz="2400" dirty="0"/>
              <a:t> </a:t>
            </a:r>
            <a:r>
              <a:rPr lang="en-US" sz="2400" dirty="0" err="1"/>
              <a:t>chồng</a:t>
            </a:r>
            <a:r>
              <a:rPr lang="en-US" sz="2400" dirty="0"/>
              <a:t> </a:t>
            </a:r>
            <a:r>
              <a:rPr lang="en-US" sz="2400" dirty="0" err="1"/>
              <a:t>trong</a:t>
            </a:r>
            <a:r>
              <a:rPr lang="en-US" sz="2400" dirty="0"/>
              <a:t> </a:t>
            </a:r>
            <a:r>
              <a:rPr lang="en-US" sz="2400" dirty="0" err="1"/>
              <a:t>nghiên</a:t>
            </a:r>
            <a:r>
              <a:rPr lang="en-US" sz="2400" dirty="0"/>
              <a:t> </a:t>
            </a:r>
            <a:r>
              <a:rPr lang="en-US" sz="2400" dirty="0" err="1"/>
              <a:t>cứu</a:t>
            </a:r>
            <a:r>
              <a:rPr lang="en-US" sz="2400" dirty="0"/>
              <a:t> </a:t>
            </a:r>
            <a:r>
              <a:rPr lang="en-US" sz="2400" dirty="0" err="1"/>
              <a:t>này</a:t>
            </a:r>
            <a:r>
              <a:rPr lang="en-US" sz="2400" dirty="0"/>
              <a:t> </a:t>
            </a:r>
            <a:r>
              <a:rPr lang="en-US" sz="2400" dirty="0" err="1"/>
              <a:t>lần</a:t>
            </a:r>
            <a:r>
              <a:rPr lang="en-US" sz="2400" dirty="0"/>
              <a:t> </a:t>
            </a:r>
            <a:r>
              <a:rPr lang="en-US" sz="2400" dirty="0" err="1"/>
              <a:t>lượt</a:t>
            </a:r>
            <a:r>
              <a:rPr lang="en-US" sz="2400" dirty="0"/>
              <a:t> </a:t>
            </a:r>
            <a:r>
              <a:rPr lang="en-US" sz="2400" dirty="0" err="1"/>
              <a:t>dao</a:t>
            </a:r>
            <a:r>
              <a:rPr lang="en-US" sz="2400" dirty="0"/>
              <a:t> </a:t>
            </a:r>
            <a:r>
              <a:rPr lang="en-US" sz="2400" dirty="0" err="1"/>
              <a:t>động</a:t>
            </a:r>
            <a:r>
              <a:rPr lang="en-US" sz="2400" dirty="0"/>
              <a:t> </a:t>
            </a:r>
            <a:r>
              <a:rPr lang="en-US" sz="2400" dirty="0" err="1"/>
              <a:t>trong</a:t>
            </a:r>
            <a:r>
              <a:rPr lang="en-US" sz="2400" dirty="0"/>
              <a:t> </a:t>
            </a:r>
            <a:r>
              <a:rPr lang="en-US" sz="2400" dirty="0" err="1"/>
              <a:t>khoảng</a:t>
            </a:r>
            <a:r>
              <a:rPr lang="en-US" sz="2400" dirty="0"/>
              <a:t> 0,5-1,3% </a:t>
            </a:r>
            <a:r>
              <a:rPr lang="en-US" sz="2400" dirty="0" err="1"/>
              <a:t>và</a:t>
            </a:r>
            <a:r>
              <a:rPr lang="en-US" sz="2400" dirty="0"/>
              <a:t> </a:t>
            </a:r>
            <a:r>
              <a:rPr lang="en-US" sz="2400" dirty="0" err="1"/>
              <a:t>khoảng</a:t>
            </a:r>
            <a:r>
              <a:rPr lang="en-US" sz="2400" dirty="0"/>
              <a:t> 5%.</a:t>
            </a:r>
            <a:endParaRPr lang="en-US" sz="2400" dirty="0" smtClean="0"/>
          </a:p>
        </p:txBody>
      </p:sp>
    </p:spTree>
  </p:cSld>
  <p:clrMapOvr>
    <a:masterClrMapping/>
  </p:clrMapOvr>
  <p:transition>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986" name="Title 4"/>
          <p:cNvSpPr>
            <a:spLocks noGrp="1"/>
          </p:cNvSpPr>
          <p:nvPr>
            <p:ph type="title"/>
          </p:nvPr>
        </p:nvSpPr>
        <p:spPr>
          <a:xfrm>
            <a:off x="457200" y="457200"/>
            <a:ext cx="8229600" cy="1143000"/>
          </a:xfrm>
        </p:spPr>
        <p:txBody>
          <a:bodyPr/>
          <a:lstStyle/>
          <a:p>
            <a:r>
              <a:rPr lang="en-US" altLang="en-US" b="1" dirty="0" err="1" smtClean="0"/>
              <a:t>Kết</a:t>
            </a:r>
            <a:r>
              <a:rPr lang="en-US" altLang="en-US" b="1" dirty="0"/>
              <a:t> </a:t>
            </a:r>
            <a:r>
              <a:rPr lang="en-US" altLang="en-US" b="1" dirty="0" err="1" smtClean="0"/>
              <a:t>luận</a:t>
            </a:r>
            <a:endParaRPr lang="en-US" altLang="en-US" dirty="0" smtClean="0"/>
          </a:p>
        </p:txBody>
      </p:sp>
      <p:sp>
        <p:nvSpPr>
          <p:cNvPr id="41987" name="Content Placeholder 5"/>
          <p:cNvSpPr>
            <a:spLocks noGrp="1"/>
          </p:cNvSpPr>
          <p:nvPr>
            <p:ph idx="1"/>
          </p:nvPr>
        </p:nvSpPr>
        <p:spPr/>
        <p:txBody>
          <a:bodyPr/>
          <a:lstStyle/>
          <a:p>
            <a:pPr algn="just">
              <a:lnSpc>
                <a:spcPct val="114000"/>
              </a:lnSpc>
              <a:spcBef>
                <a:spcPct val="0"/>
              </a:spcBef>
              <a:spcAft>
                <a:spcPts val="300"/>
              </a:spcAft>
            </a:pPr>
            <a:r>
              <a:rPr lang="en-US" sz="2400" dirty="0" err="1" smtClean="0"/>
              <a:t>Tỷ</a:t>
            </a:r>
            <a:r>
              <a:rPr lang="en-US" sz="2400" dirty="0" smtClean="0"/>
              <a:t> </a:t>
            </a:r>
            <a:r>
              <a:rPr lang="en-US" sz="2400" dirty="0" err="1"/>
              <a:t>lệ</a:t>
            </a:r>
            <a:r>
              <a:rPr lang="en-US" sz="2400" dirty="0"/>
              <a:t> </a:t>
            </a:r>
            <a:r>
              <a:rPr lang="en-US" sz="2400" dirty="0" err="1"/>
              <a:t>ly</a:t>
            </a:r>
            <a:r>
              <a:rPr lang="en-US" sz="2400" dirty="0"/>
              <a:t> </a:t>
            </a:r>
            <a:r>
              <a:rPr lang="en-US" sz="2400" dirty="0" err="1"/>
              <a:t>hôn</a:t>
            </a:r>
            <a:r>
              <a:rPr lang="en-US" sz="2400" dirty="0"/>
              <a:t> </a:t>
            </a:r>
            <a:r>
              <a:rPr lang="en-US" sz="2400" dirty="0" err="1" smtClean="0"/>
              <a:t>trong</a:t>
            </a:r>
            <a:r>
              <a:rPr lang="en-US" sz="2400" dirty="0" smtClean="0"/>
              <a:t> </a:t>
            </a:r>
            <a:r>
              <a:rPr lang="en-US" sz="2400" dirty="0" err="1" smtClean="0"/>
              <a:t>nghiên</a:t>
            </a:r>
            <a:r>
              <a:rPr lang="en-US" sz="2400" dirty="0" smtClean="0"/>
              <a:t> </a:t>
            </a:r>
            <a:r>
              <a:rPr lang="en-US" sz="2400" dirty="0" err="1" smtClean="0"/>
              <a:t>cứu</a:t>
            </a:r>
            <a:r>
              <a:rPr lang="en-US" sz="2400" dirty="0" smtClean="0"/>
              <a:t> </a:t>
            </a:r>
            <a:r>
              <a:rPr lang="en-US" sz="2400" dirty="0" err="1" smtClean="0"/>
              <a:t>có</a:t>
            </a:r>
            <a:r>
              <a:rPr lang="en-US" sz="2400" dirty="0" smtClean="0"/>
              <a:t> </a:t>
            </a:r>
            <a:r>
              <a:rPr lang="en-US" sz="2400" dirty="0" err="1"/>
              <a:t>xu</a:t>
            </a:r>
            <a:r>
              <a:rPr lang="en-US" sz="2400" dirty="0"/>
              <a:t> </a:t>
            </a:r>
            <a:r>
              <a:rPr lang="en-US" sz="2400" dirty="0" err="1"/>
              <a:t>hướng</a:t>
            </a:r>
            <a:r>
              <a:rPr lang="en-US" sz="2400" dirty="0"/>
              <a:t> </a:t>
            </a:r>
            <a:r>
              <a:rPr lang="en-US" sz="2400" dirty="0" err="1"/>
              <a:t>gia</a:t>
            </a:r>
            <a:r>
              <a:rPr lang="en-US" sz="2400" dirty="0"/>
              <a:t> </a:t>
            </a:r>
            <a:r>
              <a:rPr lang="en-US" sz="2400" dirty="0" err="1"/>
              <a:t>tăng</a:t>
            </a:r>
            <a:r>
              <a:rPr lang="en-US" sz="2400" dirty="0"/>
              <a:t> </a:t>
            </a:r>
            <a:r>
              <a:rPr lang="en-US" sz="2400" dirty="0" err="1"/>
              <a:t>trong</a:t>
            </a:r>
            <a:r>
              <a:rPr lang="en-US" sz="2400" dirty="0"/>
              <a:t> </a:t>
            </a:r>
            <a:r>
              <a:rPr lang="en-US" sz="2400" dirty="0" err="1"/>
              <a:t>giai</a:t>
            </a:r>
            <a:r>
              <a:rPr lang="en-US" sz="2400" dirty="0"/>
              <a:t> </a:t>
            </a:r>
            <a:r>
              <a:rPr lang="en-US" sz="2400" dirty="0" err="1"/>
              <a:t>đoạn</a:t>
            </a:r>
            <a:r>
              <a:rPr lang="en-US" sz="2400" dirty="0"/>
              <a:t> 10 </a:t>
            </a:r>
            <a:r>
              <a:rPr lang="en-US" sz="2400" dirty="0" err="1"/>
              <a:t>năm</a:t>
            </a:r>
            <a:r>
              <a:rPr lang="en-US" sz="2400" dirty="0"/>
              <a:t> </a:t>
            </a:r>
            <a:r>
              <a:rPr lang="en-US" sz="2400" dirty="0" err="1"/>
              <a:t>từ</a:t>
            </a:r>
            <a:r>
              <a:rPr lang="en-US" sz="2400" dirty="0"/>
              <a:t> 1% </a:t>
            </a:r>
            <a:r>
              <a:rPr lang="en-US" sz="2400" dirty="0" err="1"/>
              <a:t>năm</a:t>
            </a:r>
            <a:r>
              <a:rPr lang="en-US" sz="2400" dirty="0"/>
              <a:t> 2004 </a:t>
            </a:r>
            <a:r>
              <a:rPr lang="en-US" sz="2400" dirty="0" err="1"/>
              <a:t>tăng</a:t>
            </a:r>
            <a:r>
              <a:rPr lang="en-US" sz="2400" dirty="0"/>
              <a:t> </a:t>
            </a:r>
            <a:r>
              <a:rPr lang="en-US" sz="2400" dirty="0" err="1"/>
              <a:t>lên</a:t>
            </a:r>
            <a:r>
              <a:rPr lang="en-US" sz="2400" dirty="0"/>
              <a:t> 1,6% </a:t>
            </a:r>
            <a:r>
              <a:rPr lang="en-US" sz="2400" dirty="0" err="1"/>
              <a:t>năm</a:t>
            </a:r>
            <a:r>
              <a:rPr lang="en-US" sz="2400" dirty="0"/>
              <a:t> 2013, </a:t>
            </a:r>
            <a:r>
              <a:rPr lang="en-US" sz="2400" dirty="0" err="1"/>
              <a:t>trong</a:t>
            </a:r>
            <a:r>
              <a:rPr lang="en-US" sz="2400" dirty="0"/>
              <a:t> </a:t>
            </a:r>
            <a:r>
              <a:rPr lang="en-US" sz="2400" dirty="0" err="1"/>
              <a:t>đó</a:t>
            </a:r>
            <a:r>
              <a:rPr lang="en-US" sz="2400" dirty="0"/>
              <a:t>, </a:t>
            </a:r>
            <a:r>
              <a:rPr lang="en-US" sz="2400" dirty="0" err="1"/>
              <a:t>tỷ</a:t>
            </a:r>
            <a:r>
              <a:rPr lang="en-US" sz="2400" dirty="0"/>
              <a:t> </a:t>
            </a:r>
            <a:r>
              <a:rPr lang="en-US" sz="2400" dirty="0" err="1"/>
              <a:t>lệ</a:t>
            </a:r>
            <a:r>
              <a:rPr lang="en-US" sz="2400" dirty="0"/>
              <a:t> </a:t>
            </a:r>
            <a:r>
              <a:rPr lang="en-US" sz="2400" dirty="0" err="1"/>
              <a:t>ly</a:t>
            </a:r>
            <a:r>
              <a:rPr lang="en-US" sz="2400" dirty="0"/>
              <a:t> </a:t>
            </a:r>
            <a:r>
              <a:rPr lang="en-US" sz="2400" dirty="0" err="1"/>
              <a:t>hôn</a:t>
            </a:r>
            <a:r>
              <a:rPr lang="en-US" sz="2400" dirty="0"/>
              <a:t> ở </a:t>
            </a:r>
            <a:r>
              <a:rPr lang="en-US" sz="2400" dirty="0" err="1"/>
              <a:t>nữ</a:t>
            </a:r>
            <a:r>
              <a:rPr lang="en-US" sz="2400" dirty="0"/>
              <a:t> </a:t>
            </a:r>
            <a:r>
              <a:rPr lang="en-US" sz="2400" dirty="0" err="1"/>
              <a:t>giới</a:t>
            </a:r>
            <a:r>
              <a:rPr lang="en-US" sz="2400" dirty="0"/>
              <a:t> </a:t>
            </a:r>
            <a:r>
              <a:rPr lang="en-US" sz="2400" dirty="0" err="1"/>
              <a:t>là</a:t>
            </a:r>
            <a:r>
              <a:rPr lang="en-US" sz="2400" dirty="0"/>
              <a:t> </a:t>
            </a:r>
            <a:r>
              <a:rPr lang="en-US" sz="2400" dirty="0" err="1"/>
              <a:t>cao</a:t>
            </a:r>
            <a:r>
              <a:rPr lang="en-US" sz="2400" dirty="0"/>
              <a:t> </a:t>
            </a:r>
            <a:r>
              <a:rPr lang="en-US" sz="2400" dirty="0" err="1"/>
              <a:t>hơn</a:t>
            </a:r>
            <a:r>
              <a:rPr lang="en-US" sz="2400" dirty="0"/>
              <a:t> so </a:t>
            </a:r>
            <a:r>
              <a:rPr lang="en-US" sz="2400" dirty="0" err="1"/>
              <a:t>với</a:t>
            </a:r>
            <a:r>
              <a:rPr lang="en-US" sz="2400" dirty="0"/>
              <a:t> </a:t>
            </a:r>
            <a:r>
              <a:rPr lang="en-US" sz="2400" dirty="0" err="1"/>
              <a:t>nam</a:t>
            </a:r>
            <a:r>
              <a:rPr lang="en-US" sz="2400" dirty="0"/>
              <a:t> </a:t>
            </a:r>
            <a:r>
              <a:rPr lang="en-US" sz="2400" dirty="0" err="1" smtClean="0"/>
              <a:t>giới</a:t>
            </a:r>
            <a:endParaRPr lang="en-US" sz="2400" dirty="0" smtClean="0"/>
          </a:p>
          <a:p>
            <a:pPr algn="just">
              <a:lnSpc>
                <a:spcPct val="114000"/>
              </a:lnSpc>
              <a:spcBef>
                <a:spcPct val="0"/>
              </a:spcBef>
              <a:spcAft>
                <a:spcPts val="300"/>
              </a:spcAft>
            </a:pPr>
            <a:r>
              <a:rPr lang="en-US" sz="2400" dirty="0" err="1" smtClean="0"/>
              <a:t>Trung</a:t>
            </a:r>
            <a:r>
              <a:rPr lang="en-US" sz="2400" dirty="0" smtClean="0"/>
              <a:t> </a:t>
            </a:r>
            <a:r>
              <a:rPr lang="en-US" sz="2400" dirty="0" err="1"/>
              <a:t>bình</a:t>
            </a:r>
            <a:r>
              <a:rPr lang="en-US" sz="2400" dirty="0"/>
              <a:t> </a:t>
            </a:r>
            <a:r>
              <a:rPr lang="en-US" sz="2400" dirty="0" err="1"/>
              <a:t>tuổi</a:t>
            </a:r>
            <a:r>
              <a:rPr lang="en-US" sz="2400" dirty="0"/>
              <a:t> </a:t>
            </a:r>
            <a:r>
              <a:rPr lang="en-US" sz="2400" dirty="0" err="1"/>
              <a:t>của</a:t>
            </a:r>
            <a:r>
              <a:rPr lang="en-US" sz="2400" dirty="0"/>
              <a:t> </a:t>
            </a:r>
            <a:r>
              <a:rPr lang="en-US" sz="2400" dirty="0" err="1"/>
              <a:t>các</a:t>
            </a:r>
            <a:r>
              <a:rPr lang="en-US" sz="2400" dirty="0"/>
              <a:t> </a:t>
            </a:r>
            <a:r>
              <a:rPr lang="en-US" sz="2400" dirty="0" err="1"/>
              <a:t>đối</a:t>
            </a:r>
            <a:r>
              <a:rPr lang="en-US" sz="2400" dirty="0"/>
              <a:t> </a:t>
            </a:r>
            <a:r>
              <a:rPr lang="en-US" sz="2400" dirty="0" err="1"/>
              <a:t>tượng</a:t>
            </a:r>
            <a:r>
              <a:rPr lang="en-US" sz="2400" dirty="0"/>
              <a:t> </a:t>
            </a:r>
            <a:r>
              <a:rPr lang="en-US" sz="2400" dirty="0" err="1"/>
              <a:t>đã</a:t>
            </a:r>
            <a:r>
              <a:rPr lang="en-US" sz="2400" dirty="0"/>
              <a:t> </a:t>
            </a:r>
            <a:r>
              <a:rPr lang="en-US" sz="2400" dirty="0" err="1"/>
              <a:t>ly</a:t>
            </a:r>
            <a:r>
              <a:rPr lang="en-US" sz="2400" dirty="0"/>
              <a:t> </a:t>
            </a:r>
            <a:r>
              <a:rPr lang="en-US" sz="2400" dirty="0" err="1"/>
              <a:t>hôn</a:t>
            </a:r>
            <a:r>
              <a:rPr lang="en-US" sz="2400" dirty="0"/>
              <a:t> </a:t>
            </a:r>
            <a:r>
              <a:rPr lang="en-US" sz="2400" dirty="0" err="1"/>
              <a:t>trong</a:t>
            </a:r>
            <a:r>
              <a:rPr lang="en-US" sz="2400" dirty="0"/>
              <a:t> </a:t>
            </a:r>
            <a:r>
              <a:rPr lang="en-US" sz="2400" dirty="0" err="1"/>
              <a:t>điều</a:t>
            </a:r>
            <a:r>
              <a:rPr lang="en-US" sz="2400" dirty="0"/>
              <a:t> </a:t>
            </a:r>
            <a:r>
              <a:rPr lang="en-US" sz="2400" dirty="0" err="1"/>
              <a:t>tra</a:t>
            </a:r>
            <a:r>
              <a:rPr lang="en-US" sz="2400" dirty="0"/>
              <a:t> </a:t>
            </a:r>
            <a:r>
              <a:rPr lang="en-US" sz="2400" dirty="0" err="1"/>
              <a:t>của</a:t>
            </a:r>
            <a:r>
              <a:rPr lang="en-US" sz="2400" dirty="0"/>
              <a:t> CHILILAB </a:t>
            </a:r>
            <a:r>
              <a:rPr lang="en-US" sz="2400" dirty="0" err="1"/>
              <a:t>dao</a:t>
            </a:r>
            <a:r>
              <a:rPr lang="en-US" sz="2400" dirty="0"/>
              <a:t> </a:t>
            </a:r>
            <a:r>
              <a:rPr lang="en-US" sz="2400" dirty="0" err="1"/>
              <a:t>động</a:t>
            </a:r>
            <a:r>
              <a:rPr lang="en-US" sz="2400" dirty="0"/>
              <a:t> </a:t>
            </a:r>
            <a:r>
              <a:rPr lang="en-US" sz="2400" dirty="0" err="1"/>
              <a:t>từ</a:t>
            </a:r>
            <a:r>
              <a:rPr lang="en-US" sz="2400" dirty="0"/>
              <a:t> 42,82 </a:t>
            </a:r>
            <a:r>
              <a:rPr lang="en-US" sz="2400" dirty="0" err="1"/>
              <a:t>tuổi</a:t>
            </a:r>
            <a:r>
              <a:rPr lang="en-US" sz="2400" dirty="0"/>
              <a:t> </a:t>
            </a:r>
            <a:r>
              <a:rPr lang="en-US" sz="2400" dirty="0" err="1"/>
              <a:t>tới</a:t>
            </a:r>
            <a:r>
              <a:rPr lang="en-US" sz="2400" dirty="0"/>
              <a:t> 45,67 </a:t>
            </a:r>
            <a:r>
              <a:rPr lang="en-US" sz="2400" dirty="0" err="1" smtClean="0"/>
              <a:t>tuổi</a:t>
            </a:r>
            <a:endParaRPr lang="en-US" sz="2400" dirty="0" smtClean="0"/>
          </a:p>
          <a:p>
            <a:pPr algn="just">
              <a:lnSpc>
                <a:spcPct val="114000"/>
              </a:lnSpc>
              <a:spcBef>
                <a:spcPct val="0"/>
              </a:spcBef>
              <a:spcAft>
                <a:spcPts val="300"/>
              </a:spcAft>
            </a:pPr>
            <a:r>
              <a:rPr lang="vi-VN" altLang="en-US" sz="2400" dirty="0"/>
              <a:t>Các yếu tố liên quan tới việc kết hôn sớm dưới 22 tuổi và ly hôn chung của các đối tượng: Giới tính, Dân tộc, Trình độ học vấn, Nghề nghiệp</a:t>
            </a:r>
          </a:p>
          <a:p>
            <a:pPr algn="just">
              <a:lnSpc>
                <a:spcPct val="114000"/>
              </a:lnSpc>
              <a:spcBef>
                <a:spcPct val="0"/>
              </a:spcBef>
              <a:spcAft>
                <a:spcPts val="300"/>
              </a:spcAft>
            </a:pPr>
            <a:r>
              <a:rPr lang="vi-VN" altLang="en-US" sz="2400" dirty="0"/>
              <a:t>Các yếu tố liên quan tới việc chưa kết hôn sau 40 tuổi của các đối tượng: Giới tính, Trình độ học vấn, Nghề nghiệp</a:t>
            </a:r>
          </a:p>
        </p:txBody>
      </p:sp>
    </p:spTree>
    <p:extLst>
      <p:ext uri="{BB962C8B-B14F-4D97-AF65-F5344CB8AC3E}">
        <p14:creationId xmlns:p14="http://schemas.microsoft.com/office/powerpoint/2010/main" val="3719477344"/>
      </p:ext>
    </p:extLst>
  </p:cSld>
  <p:clrMapOvr>
    <a:masterClrMapping/>
  </p:clrMapOvr>
  <p:transition>
    <p:pu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4034" name="Title 4"/>
          <p:cNvSpPr>
            <a:spLocks noGrp="1"/>
          </p:cNvSpPr>
          <p:nvPr>
            <p:ph type="title"/>
          </p:nvPr>
        </p:nvSpPr>
        <p:spPr>
          <a:xfrm>
            <a:off x="457200" y="457200"/>
            <a:ext cx="8229600" cy="1143000"/>
          </a:xfrm>
        </p:spPr>
        <p:txBody>
          <a:bodyPr/>
          <a:lstStyle/>
          <a:p>
            <a:r>
              <a:rPr lang="en-US" altLang="en-US" b="1" dirty="0" err="1" smtClean="0"/>
              <a:t>Khuyến</a:t>
            </a:r>
            <a:r>
              <a:rPr lang="en-US" altLang="en-US" b="1" dirty="0" smtClean="0"/>
              <a:t> </a:t>
            </a:r>
            <a:r>
              <a:rPr lang="en-US" altLang="en-US" b="1" dirty="0" err="1" smtClean="0"/>
              <a:t>nghị</a:t>
            </a:r>
            <a:endParaRPr lang="en-US" altLang="en-US" dirty="0" smtClean="0"/>
          </a:p>
        </p:txBody>
      </p:sp>
      <p:sp>
        <p:nvSpPr>
          <p:cNvPr id="44035" name="Content Placeholder 5"/>
          <p:cNvSpPr>
            <a:spLocks noGrp="1"/>
          </p:cNvSpPr>
          <p:nvPr>
            <p:ph idx="1"/>
          </p:nvPr>
        </p:nvSpPr>
        <p:spPr/>
        <p:txBody>
          <a:bodyPr/>
          <a:lstStyle/>
          <a:p>
            <a:pPr algn="just">
              <a:lnSpc>
                <a:spcPct val="114000"/>
              </a:lnSpc>
              <a:spcBef>
                <a:spcPct val="0"/>
              </a:spcBef>
              <a:spcAft>
                <a:spcPts val="300"/>
              </a:spcAft>
            </a:pPr>
            <a:r>
              <a:rPr lang="en-US" sz="2400" dirty="0" err="1"/>
              <a:t>Số</a:t>
            </a:r>
            <a:r>
              <a:rPr lang="en-US" sz="2400" dirty="0"/>
              <a:t> </a:t>
            </a:r>
            <a:r>
              <a:rPr lang="en-US" sz="2400" dirty="0" err="1"/>
              <a:t>liệu</a:t>
            </a:r>
            <a:r>
              <a:rPr lang="en-US" sz="2400" dirty="0"/>
              <a:t> qua </a:t>
            </a:r>
            <a:r>
              <a:rPr lang="en-US" sz="2400" dirty="0" err="1"/>
              <a:t>điều</a:t>
            </a:r>
            <a:r>
              <a:rPr lang="en-US" sz="2400" dirty="0"/>
              <a:t> </a:t>
            </a:r>
            <a:r>
              <a:rPr lang="en-US" sz="2400" dirty="0" err="1"/>
              <a:t>tra</a:t>
            </a:r>
            <a:r>
              <a:rPr lang="en-US" sz="2400" dirty="0"/>
              <a:t> </a:t>
            </a:r>
            <a:r>
              <a:rPr lang="en-US" sz="2400" dirty="0" err="1"/>
              <a:t>dân</a:t>
            </a:r>
            <a:r>
              <a:rPr lang="en-US" sz="2400" dirty="0"/>
              <a:t> </a:t>
            </a:r>
            <a:r>
              <a:rPr lang="en-US" sz="2400" dirty="0" err="1"/>
              <a:t>số</a:t>
            </a:r>
            <a:r>
              <a:rPr lang="en-US" sz="2400" dirty="0"/>
              <a:t> </a:t>
            </a:r>
            <a:r>
              <a:rPr lang="en-US" sz="2400" dirty="0" err="1"/>
              <a:t>và</a:t>
            </a:r>
            <a:r>
              <a:rPr lang="en-US" sz="2400" dirty="0"/>
              <a:t> </a:t>
            </a:r>
            <a:r>
              <a:rPr lang="en-US" sz="2400" dirty="0" err="1"/>
              <a:t>dịch</a:t>
            </a:r>
            <a:r>
              <a:rPr lang="en-US" sz="2400" dirty="0"/>
              <a:t> </a:t>
            </a:r>
            <a:r>
              <a:rPr lang="en-US" sz="2400" dirty="0" err="1"/>
              <a:t>tễ</a:t>
            </a:r>
            <a:r>
              <a:rPr lang="en-US" sz="2400" dirty="0"/>
              <a:t> </a:t>
            </a:r>
            <a:r>
              <a:rPr lang="en-US" sz="2400" dirty="0" err="1"/>
              <a:t>học</a:t>
            </a:r>
            <a:r>
              <a:rPr lang="en-US" sz="2400" dirty="0"/>
              <a:t> </a:t>
            </a:r>
            <a:r>
              <a:rPr lang="en-US" sz="2400" dirty="0" err="1"/>
              <a:t>của</a:t>
            </a:r>
            <a:r>
              <a:rPr lang="en-US" sz="2400" dirty="0"/>
              <a:t> CHILILAB </a:t>
            </a:r>
            <a:r>
              <a:rPr lang="en-US" sz="2400" dirty="0" err="1"/>
              <a:t>bao</a:t>
            </a:r>
            <a:r>
              <a:rPr lang="en-US" sz="2400" dirty="0"/>
              <a:t> </a:t>
            </a:r>
            <a:r>
              <a:rPr lang="en-US" sz="2400" dirty="0" err="1"/>
              <a:t>gồm</a:t>
            </a:r>
            <a:r>
              <a:rPr lang="en-US" sz="2400" dirty="0"/>
              <a:t> </a:t>
            </a:r>
            <a:r>
              <a:rPr lang="en-US" sz="2400" dirty="0" err="1"/>
              <a:t>nhiều</a:t>
            </a:r>
            <a:r>
              <a:rPr lang="en-US" sz="2400" dirty="0"/>
              <a:t> </a:t>
            </a:r>
            <a:r>
              <a:rPr lang="en-US" sz="2400" dirty="0" err="1"/>
              <a:t>bộ</a:t>
            </a:r>
            <a:r>
              <a:rPr lang="en-US" sz="2400" dirty="0"/>
              <a:t> </a:t>
            </a:r>
            <a:r>
              <a:rPr lang="en-US" sz="2400" dirty="0" err="1"/>
              <a:t>số</a:t>
            </a:r>
            <a:r>
              <a:rPr lang="en-US" sz="2400" dirty="0"/>
              <a:t> </a:t>
            </a:r>
            <a:r>
              <a:rPr lang="en-US" sz="2400" dirty="0" err="1"/>
              <a:t>liệu</a:t>
            </a:r>
            <a:r>
              <a:rPr lang="en-US" sz="2400" dirty="0"/>
              <a:t> </a:t>
            </a:r>
            <a:r>
              <a:rPr lang="en-US" sz="2400" dirty="0" err="1"/>
              <a:t>với</a:t>
            </a:r>
            <a:r>
              <a:rPr lang="en-US" sz="2400" dirty="0"/>
              <a:t> </a:t>
            </a:r>
            <a:r>
              <a:rPr lang="en-US" sz="2400" dirty="0" err="1"/>
              <a:t>thông</a:t>
            </a:r>
            <a:r>
              <a:rPr lang="en-US" sz="2400" dirty="0"/>
              <a:t> tin </a:t>
            </a:r>
            <a:r>
              <a:rPr lang="en-US" sz="2400" dirty="0" err="1"/>
              <a:t>khá</a:t>
            </a:r>
            <a:r>
              <a:rPr lang="en-US" sz="2400" dirty="0"/>
              <a:t> </a:t>
            </a:r>
            <a:r>
              <a:rPr lang="en-US" sz="2400" dirty="0" err="1"/>
              <a:t>toàn</a:t>
            </a:r>
            <a:r>
              <a:rPr lang="en-US" sz="2400" dirty="0"/>
              <a:t> </a:t>
            </a:r>
            <a:r>
              <a:rPr lang="en-US" sz="2400" dirty="0" err="1"/>
              <a:t>diện</a:t>
            </a:r>
            <a:r>
              <a:rPr lang="en-US" sz="2400" dirty="0"/>
              <a:t> </a:t>
            </a:r>
            <a:r>
              <a:rPr lang="en-US" sz="2400" dirty="0" err="1"/>
              <a:t>và</a:t>
            </a:r>
            <a:r>
              <a:rPr lang="en-US" sz="2400" dirty="0"/>
              <a:t> chi </a:t>
            </a:r>
            <a:r>
              <a:rPr lang="en-US" sz="2400" dirty="0" err="1"/>
              <a:t>tiết</a:t>
            </a:r>
            <a:r>
              <a:rPr lang="en-US" sz="2400" dirty="0"/>
              <a:t> </a:t>
            </a:r>
            <a:r>
              <a:rPr lang="en-US" sz="2400" dirty="0" err="1"/>
              <a:t>về</a:t>
            </a:r>
            <a:r>
              <a:rPr lang="en-US" sz="2400" dirty="0"/>
              <a:t> </a:t>
            </a:r>
            <a:r>
              <a:rPr lang="en-US" sz="2400" dirty="0" err="1"/>
              <a:t>quần</a:t>
            </a:r>
            <a:r>
              <a:rPr lang="en-US" sz="2400" dirty="0"/>
              <a:t> </a:t>
            </a:r>
            <a:r>
              <a:rPr lang="en-US" sz="2400" dirty="0" err="1"/>
              <a:t>thể</a:t>
            </a:r>
            <a:r>
              <a:rPr lang="en-US" sz="2400" dirty="0"/>
              <a:t> </a:t>
            </a:r>
            <a:r>
              <a:rPr lang="en-US" sz="2400" dirty="0" err="1"/>
              <a:t>dân</a:t>
            </a:r>
            <a:r>
              <a:rPr lang="en-US" sz="2400" dirty="0"/>
              <a:t> </a:t>
            </a:r>
            <a:r>
              <a:rPr lang="en-US" sz="2400" dirty="0" err="1"/>
              <a:t>cư</a:t>
            </a:r>
            <a:r>
              <a:rPr lang="en-US" sz="2400" dirty="0"/>
              <a:t> </a:t>
            </a:r>
            <a:r>
              <a:rPr lang="en-US" sz="2400" dirty="0" err="1"/>
              <a:t>được</a:t>
            </a:r>
            <a:r>
              <a:rPr lang="en-US" sz="2400" dirty="0"/>
              <a:t> </a:t>
            </a:r>
            <a:r>
              <a:rPr lang="en-US" sz="2400" dirty="0" err="1"/>
              <a:t>theo</a:t>
            </a:r>
            <a:r>
              <a:rPr lang="en-US" sz="2400" dirty="0"/>
              <a:t> </a:t>
            </a:r>
            <a:r>
              <a:rPr lang="en-US" sz="2400" dirty="0" err="1"/>
              <a:t>dõi</a:t>
            </a:r>
            <a:r>
              <a:rPr lang="en-US" sz="2400" dirty="0"/>
              <a:t> </a:t>
            </a:r>
            <a:r>
              <a:rPr lang="en-US" sz="2400" dirty="0" err="1"/>
              <a:t>bởi</a:t>
            </a:r>
            <a:r>
              <a:rPr lang="en-US" sz="2400" dirty="0"/>
              <a:t> </a:t>
            </a:r>
            <a:r>
              <a:rPr lang="en-US" sz="2400" dirty="0" err="1"/>
              <a:t>hệ</a:t>
            </a:r>
            <a:r>
              <a:rPr lang="en-US" sz="2400" dirty="0"/>
              <a:t> </a:t>
            </a:r>
            <a:r>
              <a:rPr lang="en-US" sz="2400" dirty="0" err="1"/>
              <a:t>thống</a:t>
            </a:r>
            <a:r>
              <a:rPr lang="en-US" sz="2400" dirty="0"/>
              <a:t> </a:t>
            </a:r>
            <a:r>
              <a:rPr lang="en-US" sz="2400" dirty="0" err="1"/>
              <a:t>này</a:t>
            </a:r>
            <a:r>
              <a:rPr lang="en-US" sz="2400" dirty="0"/>
              <a:t>, </a:t>
            </a:r>
            <a:r>
              <a:rPr lang="en-US" sz="2400" dirty="0" err="1"/>
              <a:t>tuy</a:t>
            </a:r>
            <a:r>
              <a:rPr lang="en-US" sz="2400" dirty="0"/>
              <a:t> </a:t>
            </a:r>
            <a:r>
              <a:rPr lang="en-US" sz="2400" dirty="0" err="1"/>
              <a:t>nhiên</a:t>
            </a:r>
            <a:r>
              <a:rPr lang="en-US" sz="2400" dirty="0"/>
              <a:t> </a:t>
            </a:r>
            <a:r>
              <a:rPr lang="en-US" sz="2400" dirty="0" err="1"/>
              <a:t>vẫn</a:t>
            </a:r>
            <a:r>
              <a:rPr lang="en-US" sz="2400" dirty="0"/>
              <a:t> </a:t>
            </a:r>
            <a:r>
              <a:rPr lang="en-US" sz="2400" dirty="0" err="1"/>
              <a:t>chưa</a:t>
            </a:r>
            <a:r>
              <a:rPr lang="en-US" sz="2400" dirty="0"/>
              <a:t> </a:t>
            </a:r>
            <a:r>
              <a:rPr lang="en-US" sz="2400" dirty="0" err="1"/>
              <a:t>có</a:t>
            </a:r>
            <a:r>
              <a:rPr lang="en-US" sz="2400" dirty="0"/>
              <a:t> </a:t>
            </a:r>
            <a:r>
              <a:rPr lang="en-US" sz="2400" dirty="0" err="1"/>
              <a:t>nhiều</a:t>
            </a:r>
            <a:r>
              <a:rPr lang="en-US" sz="2400" dirty="0"/>
              <a:t> </a:t>
            </a:r>
            <a:r>
              <a:rPr lang="en-US" sz="2400" dirty="0" err="1"/>
              <a:t>cố</a:t>
            </a:r>
            <a:r>
              <a:rPr lang="en-US" sz="2400" dirty="0"/>
              <a:t> </a:t>
            </a:r>
            <a:r>
              <a:rPr lang="en-US" sz="2400" dirty="0" err="1"/>
              <a:t>gắng</a:t>
            </a:r>
            <a:r>
              <a:rPr lang="en-US" sz="2400" dirty="0"/>
              <a:t> </a:t>
            </a:r>
            <a:r>
              <a:rPr lang="en-US" sz="2400" dirty="0" err="1"/>
              <a:t>nhằm</a:t>
            </a:r>
            <a:r>
              <a:rPr lang="en-US" sz="2400" dirty="0"/>
              <a:t> </a:t>
            </a:r>
            <a:r>
              <a:rPr lang="en-US" sz="2400" dirty="0" err="1"/>
              <a:t>ghép</a:t>
            </a:r>
            <a:r>
              <a:rPr lang="en-US" sz="2400" dirty="0"/>
              <a:t> </a:t>
            </a:r>
            <a:r>
              <a:rPr lang="en-US" sz="2400" dirty="0" err="1"/>
              <a:t>nối</a:t>
            </a:r>
            <a:r>
              <a:rPr lang="en-US" sz="2400" dirty="0"/>
              <a:t> </a:t>
            </a:r>
            <a:r>
              <a:rPr lang="en-US" sz="2400" dirty="0" err="1"/>
              <a:t>các</a:t>
            </a:r>
            <a:r>
              <a:rPr lang="en-US" sz="2400" dirty="0"/>
              <a:t> </a:t>
            </a:r>
            <a:r>
              <a:rPr lang="en-US" sz="2400" dirty="0" err="1"/>
              <a:t>bộ</a:t>
            </a:r>
            <a:r>
              <a:rPr lang="en-US" sz="2400" dirty="0"/>
              <a:t> </a:t>
            </a:r>
            <a:r>
              <a:rPr lang="en-US" sz="2400" dirty="0" err="1"/>
              <a:t>số</a:t>
            </a:r>
            <a:r>
              <a:rPr lang="en-US" sz="2400" dirty="0"/>
              <a:t> </a:t>
            </a:r>
            <a:r>
              <a:rPr lang="en-US" sz="2400" dirty="0" err="1"/>
              <a:t>liệu</a:t>
            </a:r>
            <a:r>
              <a:rPr lang="en-US" sz="2400" dirty="0"/>
              <a:t> </a:t>
            </a:r>
            <a:r>
              <a:rPr lang="en-US" sz="2400" dirty="0" err="1"/>
              <a:t>nhỏ</a:t>
            </a:r>
            <a:r>
              <a:rPr lang="en-US" sz="2400" dirty="0"/>
              <a:t> </a:t>
            </a:r>
            <a:r>
              <a:rPr lang="en-US" sz="2400" dirty="0" err="1"/>
              <a:t>hơn</a:t>
            </a:r>
            <a:r>
              <a:rPr lang="en-US" sz="2400" dirty="0"/>
              <a:t> </a:t>
            </a:r>
            <a:r>
              <a:rPr lang="en-US" sz="2400" dirty="0" err="1"/>
              <a:t>thành</a:t>
            </a:r>
            <a:r>
              <a:rPr lang="en-US" sz="2400" dirty="0"/>
              <a:t> </a:t>
            </a:r>
            <a:r>
              <a:rPr lang="en-US" sz="2400" dirty="0" err="1"/>
              <a:t>một</a:t>
            </a:r>
            <a:r>
              <a:rPr lang="en-US" sz="2400" dirty="0"/>
              <a:t> </a:t>
            </a:r>
            <a:r>
              <a:rPr lang="en-US" sz="2400" dirty="0" err="1"/>
              <a:t>số</a:t>
            </a:r>
            <a:r>
              <a:rPr lang="en-US" sz="2400" dirty="0"/>
              <a:t> </a:t>
            </a:r>
            <a:r>
              <a:rPr lang="en-US" sz="2400" dirty="0" err="1"/>
              <a:t>liệu</a:t>
            </a:r>
            <a:r>
              <a:rPr lang="en-US" sz="2400" dirty="0"/>
              <a:t> </a:t>
            </a:r>
            <a:r>
              <a:rPr lang="en-US" sz="2400" dirty="0" err="1"/>
              <a:t>lớn</a:t>
            </a:r>
            <a:r>
              <a:rPr lang="en-US" sz="2400" dirty="0"/>
              <a:t> </a:t>
            </a:r>
            <a:r>
              <a:rPr lang="en-US" sz="2400" dirty="0" err="1"/>
              <a:t>và</a:t>
            </a:r>
            <a:r>
              <a:rPr lang="en-US" sz="2400" dirty="0"/>
              <a:t> </a:t>
            </a:r>
            <a:r>
              <a:rPr lang="en-US" sz="2400" dirty="0" err="1"/>
              <a:t>thực</a:t>
            </a:r>
            <a:r>
              <a:rPr lang="en-US" sz="2400" dirty="0"/>
              <a:t> </a:t>
            </a:r>
            <a:r>
              <a:rPr lang="en-US" sz="2400" dirty="0" err="1"/>
              <a:t>hiện</a:t>
            </a:r>
            <a:r>
              <a:rPr lang="en-US" sz="2400" dirty="0"/>
              <a:t> </a:t>
            </a:r>
            <a:r>
              <a:rPr lang="en-US" sz="2400" dirty="0" err="1"/>
              <a:t>các</a:t>
            </a:r>
            <a:r>
              <a:rPr lang="en-US" sz="2400" dirty="0"/>
              <a:t> </a:t>
            </a:r>
            <a:r>
              <a:rPr lang="en-US" sz="2400" dirty="0" err="1"/>
              <a:t>phân</a:t>
            </a:r>
            <a:r>
              <a:rPr lang="en-US" sz="2400" dirty="0"/>
              <a:t> </a:t>
            </a:r>
            <a:r>
              <a:rPr lang="en-US" sz="2400" dirty="0" err="1"/>
              <a:t>tích</a:t>
            </a:r>
            <a:r>
              <a:rPr lang="en-US" sz="2400" dirty="0"/>
              <a:t> </a:t>
            </a:r>
            <a:r>
              <a:rPr lang="en-US" sz="2400" dirty="0" err="1"/>
              <a:t>phù</a:t>
            </a:r>
            <a:r>
              <a:rPr lang="en-US" sz="2400" dirty="0"/>
              <a:t> </a:t>
            </a:r>
            <a:r>
              <a:rPr lang="en-US" sz="2400" dirty="0" err="1"/>
              <a:t>hợp</a:t>
            </a:r>
            <a:r>
              <a:rPr lang="en-US" sz="2400" dirty="0"/>
              <a:t> </a:t>
            </a:r>
            <a:r>
              <a:rPr lang="en-US" sz="2400" dirty="0" err="1"/>
              <a:t>nhằm</a:t>
            </a:r>
            <a:r>
              <a:rPr lang="en-US" sz="2400" dirty="0"/>
              <a:t> </a:t>
            </a:r>
            <a:r>
              <a:rPr lang="en-US" sz="2400" dirty="0" err="1"/>
              <a:t>khai</a:t>
            </a:r>
            <a:r>
              <a:rPr lang="en-US" sz="2400" dirty="0"/>
              <a:t> </a:t>
            </a:r>
            <a:r>
              <a:rPr lang="en-US" sz="2400" dirty="0" err="1"/>
              <a:t>thác</a:t>
            </a:r>
            <a:r>
              <a:rPr lang="en-US" sz="2400" dirty="0"/>
              <a:t> </a:t>
            </a:r>
            <a:r>
              <a:rPr lang="en-US" sz="2400" dirty="0" err="1"/>
              <a:t>được</a:t>
            </a:r>
            <a:r>
              <a:rPr lang="en-US" sz="2400" dirty="0"/>
              <a:t> </a:t>
            </a:r>
            <a:r>
              <a:rPr lang="en-US" sz="2400" dirty="0" err="1"/>
              <a:t>bộ</a:t>
            </a:r>
            <a:r>
              <a:rPr lang="en-US" sz="2400" dirty="0"/>
              <a:t> </a:t>
            </a:r>
            <a:r>
              <a:rPr lang="en-US" sz="2400" dirty="0" err="1"/>
              <a:t>số</a:t>
            </a:r>
            <a:r>
              <a:rPr lang="en-US" sz="2400" dirty="0"/>
              <a:t> </a:t>
            </a:r>
            <a:r>
              <a:rPr lang="en-US" sz="2400" dirty="0" err="1"/>
              <a:t>liệu</a:t>
            </a:r>
            <a:r>
              <a:rPr lang="en-US" sz="2400" dirty="0"/>
              <a:t> </a:t>
            </a:r>
            <a:r>
              <a:rPr lang="en-US" sz="2400" dirty="0" err="1"/>
              <a:t>quy</a:t>
            </a:r>
            <a:r>
              <a:rPr lang="en-US" sz="2400" dirty="0"/>
              <a:t> </a:t>
            </a:r>
            <a:r>
              <a:rPr lang="en-US" sz="2400" dirty="0" err="1"/>
              <a:t>mô</a:t>
            </a:r>
            <a:r>
              <a:rPr lang="en-US" sz="2400" dirty="0"/>
              <a:t> </a:t>
            </a:r>
            <a:r>
              <a:rPr lang="en-US" sz="2400" dirty="0" err="1"/>
              <a:t>như</a:t>
            </a:r>
            <a:r>
              <a:rPr lang="en-US" sz="2400" dirty="0"/>
              <a:t> </a:t>
            </a:r>
            <a:r>
              <a:rPr lang="en-US" sz="2400" dirty="0" err="1" smtClean="0"/>
              <a:t>vậy</a:t>
            </a:r>
            <a:r>
              <a:rPr lang="en-US" sz="2400" dirty="0" smtClean="0"/>
              <a:t>.</a:t>
            </a:r>
          </a:p>
          <a:p>
            <a:pPr algn="just">
              <a:lnSpc>
                <a:spcPct val="114000"/>
              </a:lnSpc>
              <a:spcBef>
                <a:spcPct val="0"/>
              </a:spcBef>
              <a:spcAft>
                <a:spcPts val="300"/>
              </a:spcAft>
            </a:pPr>
            <a:r>
              <a:rPr lang="en-US" sz="2400" dirty="0" err="1" smtClean="0"/>
              <a:t>Kết</a:t>
            </a:r>
            <a:r>
              <a:rPr lang="en-US" sz="2400" dirty="0" smtClean="0"/>
              <a:t> </a:t>
            </a:r>
            <a:r>
              <a:rPr lang="en-US" sz="2400" dirty="0" err="1"/>
              <a:t>quả</a:t>
            </a:r>
            <a:r>
              <a:rPr lang="en-US" sz="2400" dirty="0"/>
              <a:t> </a:t>
            </a:r>
            <a:r>
              <a:rPr lang="en-US" sz="2400" dirty="0" err="1"/>
              <a:t>này</a:t>
            </a:r>
            <a:r>
              <a:rPr lang="en-US" sz="2400" dirty="0"/>
              <a:t> </a:t>
            </a:r>
            <a:r>
              <a:rPr lang="en-US" sz="2400" dirty="0" err="1"/>
              <a:t>có</a:t>
            </a:r>
            <a:r>
              <a:rPr lang="en-US" sz="2400" dirty="0"/>
              <a:t> </a:t>
            </a:r>
            <a:r>
              <a:rPr lang="en-US" sz="2400" dirty="0" err="1"/>
              <a:t>thể</a:t>
            </a:r>
            <a:r>
              <a:rPr lang="en-US" sz="2400" dirty="0"/>
              <a:t> </a:t>
            </a:r>
            <a:r>
              <a:rPr lang="en-US" sz="2400" dirty="0" err="1"/>
              <a:t>được</a:t>
            </a:r>
            <a:r>
              <a:rPr lang="en-US" sz="2400" dirty="0"/>
              <a:t> </a:t>
            </a:r>
            <a:r>
              <a:rPr lang="en-US" sz="2400" dirty="0" err="1"/>
              <a:t>sử</a:t>
            </a:r>
            <a:r>
              <a:rPr lang="en-US" sz="2400" dirty="0"/>
              <a:t> </a:t>
            </a:r>
            <a:r>
              <a:rPr lang="en-US" sz="2400" dirty="0" err="1"/>
              <a:t>dụng</a:t>
            </a:r>
            <a:r>
              <a:rPr lang="en-US" sz="2400" dirty="0"/>
              <a:t> </a:t>
            </a:r>
            <a:r>
              <a:rPr lang="en-US" sz="2400" dirty="0" err="1"/>
              <a:t>để</a:t>
            </a:r>
            <a:r>
              <a:rPr lang="en-US" sz="2400" dirty="0"/>
              <a:t> </a:t>
            </a:r>
            <a:r>
              <a:rPr lang="en-US" sz="2400" dirty="0" err="1"/>
              <a:t>tham</a:t>
            </a:r>
            <a:r>
              <a:rPr lang="en-US" sz="2400" dirty="0"/>
              <a:t> </a:t>
            </a:r>
            <a:r>
              <a:rPr lang="en-US" sz="2400" dirty="0" err="1"/>
              <a:t>khảo</a:t>
            </a:r>
            <a:r>
              <a:rPr lang="en-US" sz="2400" dirty="0"/>
              <a:t> </a:t>
            </a:r>
            <a:r>
              <a:rPr lang="en-US" sz="2400" dirty="0" err="1"/>
              <a:t>bởi</a:t>
            </a:r>
            <a:r>
              <a:rPr lang="en-US" sz="2400" dirty="0"/>
              <a:t> </a:t>
            </a:r>
            <a:r>
              <a:rPr lang="en-US" sz="2400" dirty="0" err="1"/>
              <a:t>các</a:t>
            </a:r>
            <a:r>
              <a:rPr lang="en-US" sz="2400" dirty="0"/>
              <a:t> </a:t>
            </a:r>
            <a:r>
              <a:rPr lang="en-US" sz="2400" dirty="0" err="1"/>
              <a:t>nhóm</a:t>
            </a:r>
            <a:r>
              <a:rPr lang="en-US" sz="2400" dirty="0"/>
              <a:t> </a:t>
            </a:r>
            <a:r>
              <a:rPr lang="en-US" sz="2400" dirty="0" err="1"/>
              <a:t>nghiên</a:t>
            </a:r>
            <a:r>
              <a:rPr lang="en-US" sz="2400" dirty="0"/>
              <a:t> </a:t>
            </a:r>
            <a:r>
              <a:rPr lang="en-US" sz="2400" dirty="0" err="1"/>
              <a:t>cứu</a:t>
            </a:r>
            <a:r>
              <a:rPr lang="en-US" sz="2400" dirty="0"/>
              <a:t> </a:t>
            </a:r>
            <a:r>
              <a:rPr lang="en-US" sz="2400" dirty="0" err="1"/>
              <a:t>khác</a:t>
            </a:r>
            <a:r>
              <a:rPr lang="en-US" sz="2400" dirty="0"/>
              <a:t> </a:t>
            </a:r>
            <a:r>
              <a:rPr lang="en-US" sz="2400" dirty="0" err="1"/>
              <a:t>nhằm</a:t>
            </a:r>
            <a:r>
              <a:rPr lang="en-US" sz="2400" dirty="0"/>
              <a:t> </a:t>
            </a:r>
            <a:r>
              <a:rPr lang="en-US" sz="2400" dirty="0" err="1"/>
              <a:t>đưa</a:t>
            </a:r>
            <a:r>
              <a:rPr lang="en-US" sz="2400" dirty="0"/>
              <a:t> </a:t>
            </a:r>
            <a:r>
              <a:rPr lang="en-US" sz="2400" dirty="0" err="1"/>
              <a:t>ra</a:t>
            </a:r>
            <a:r>
              <a:rPr lang="en-US" sz="2400" dirty="0"/>
              <a:t> </a:t>
            </a:r>
            <a:r>
              <a:rPr lang="en-US" sz="2400" dirty="0" err="1"/>
              <a:t>các</a:t>
            </a:r>
            <a:r>
              <a:rPr lang="en-US" sz="2400" dirty="0"/>
              <a:t> </a:t>
            </a:r>
            <a:r>
              <a:rPr lang="en-US" sz="2400" dirty="0" err="1"/>
              <a:t>chủ</a:t>
            </a:r>
            <a:r>
              <a:rPr lang="en-US" sz="2400" dirty="0"/>
              <a:t> </a:t>
            </a:r>
            <a:r>
              <a:rPr lang="en-US" sz="2400" dirty="0" err="1"/>
              <a:t>đề</a:t>
            </a:r>
            <a:r>
              <a:rPr lang="en-US" sz="2400" dirty="0"/>
              <a:t>, </a:t>
            </a:r>
            <a:r>
              <a:rPr lang="en-US" sz="2400" dirty="0" err="1"/>
              <a:t>các</a:t>
            </a:r>
            <a:r>
              <a:rPr lang="en-US" sz="2400" dirty="0"/>
              <a:t> </a:t>
            </a:r>
            <a:r>
              <a:rPr lang="en-US" sz="2400" dirty="0" err="1"/>
              <a:t>hướng</a:t>
            </a:r>
            <a:r>
              <a:rPr lang="en-US" sz="2400" dirty="0"/>
              <a:t> </a:t>
            </a:r>
            <a:r>
              <a:rPr lang="en-US" sz="2400" dirty="0" err="1"/>
              <a:t>phân</a:t>
            </a:r>
            <a:r>
              <a:rPr lang="en-US" sz="2400" dirty="0"/>
              <a:t> </a:t>
            </a:r>
            <a:r>
              <a:rPr lang="en-US" sz="2400" dirty="0" err="1"/>
              <a:t>tích</a:t>
            </a:r>
            <a:r>
              <a:rPr lang="en-US" sz="2400" dirty="0"/>
              <a:t> </a:t>
            </a:r>
            <a:r>
              <a:rPr lang="en-US" sz="2400" dirty="0" err="1"/>
              <a:t>mới</a:t>
            </a:r>
            <a:r>
              <a:rPr lang="en-US" sz="2400" dirty="0"/>
              <a:t> </a:t>
            </a:r>
            <a:r>
              <a:rPr lang="en-US" sz="2400" dirty="0" err="1"/>
              <a:t>và</a:t>
            </a:r>
            <a:r>
              <a:rPr lang="en-US" sz="2400" dirty="0"/>
              <a:t> chi </a:t>
            </a:r>
            <a:r>
              <a:rPr lang="en-US" sz="2400" dirty="0" err="1"/>
              <a:t>tiết</a:t>
            </a:r>
            <a:r>
              <a:rPr lang="en-US" sz="2400" dirty="0"/>
              <a:t> </a:t>
            </a:r>
            <a:r>
              <a:rPr lang="en-US" sz="2400" dirty="0" err="1"/>
              <a:t>hơn</a:t>
            </a:r>
            <a:r>
              <a:rPr lang="en-US" sz="2400" dirty="0"/>
              <a:t> </a:t>
            </a:r>
            <a:r>
              <a:rPr lang="en-US" sz="2400" dirty="0" err="1"/>
              <a:t>trong</a:t>
            </a:r>
            <a:r>
              <a:rPr lang="en-US" sz="2400" dirty="0"/>
              <a:t> </a:t>
            </a:r>
            <a:r>
              <a:rPr lang="en-US" sz="2400" dirty="0" err="1"/>
              <a:t>thời</a:t>
            </a:r>
            <a:r>
              <a:rPr lang="en-US" sz="2400" dirty="0"/>
              <a:t> </a:t>
            </a:r>
            <a:r>
              <a:rPr lang="en-US" sz="2400" dirty="0" err="1"/>
              <a:t>gian</a:t>
            </a:r>
            <a:r>
              <a:rPr lang="en-US" sz="2400" dirty="0"/>
              <a:t> </a:t>
            </a:r>
            <a:r>
              <a:rPr lang="en-US" sz="2400" dirty="0" err="1"/>
              <a:t>tới</a:t>
            </a:r>
            <a:r>
              <a:rPr lang="en-US" sz="2400" dirty="0"/>
              <a:t>.</a:t>
            </a:r>
            <a:endParaRPr lang="en-US" altLang="en-US" sz="2200" dirty="0" smtClean="0"/>
          </a:p>
        </p:txBody>
      </p:sp>
    </p:spTree>
  </p:cSld>
  <p:clrMapOvr>
    <a:masterClrMapping/>
  </p:clrMapOvr>
  <p:transition>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895600"/>
            <a:ext cx="8229600" cy="1143000"/>
          </a:xfrm>
        </p:spPr>
        <p:txBody>
          <a:bodyPr/>
          <a:lstStyle/>
          <a:p>
            <a:r>
              <a:rPr lang="en-US" altLang="en-US" b="1" dirty="0" smtClean="0"/>
              <a:t>Xin </a:t>
            </a:r>
            <a:r>
              <a:rPr lang="en-US" altLang="en-US" b="1" dirty="0" err="1" smtClean="0"/>
              <a:t>chân</a:t>
            </a:r>
            <a:r>
              <a:rPr lang="en-US" altLang="en-US" b="1" dirty="0" smtClean="0"/>
              <a:t> </a:t>
            </a:r>
            <a:r>
              <a:rPr lang="en-US" altLang="en-US" b="1" dirty="0" err="1" smtClean="0"/>
              <a:t>thành</a:t>
            </a:r>
            <a:r>
              <a:rPr lang="en-US" altLang="en-US" b="1" dirty="0" smtClean="0"/>
              <a:t> </a:t>
            </a:r>
            <a:r>
              <a:rPr lang="en-US" altLang="en-US" b="1" dirty="0" err="1" smtClean="0"/>
              <a:t>cảm</a:t>
            </a:r>
            <a:r>
              <a:rPr lang="en-US" altLang="en-US" b="1" dirty="0" smtClean="0"/>
              <a:t> </a:t>
            </a:r>
            <a:r>
              <a:rPr lang="en-US" altLang="en-US" b="1" dirty="0" err="1" smtClean="0"/>
              <a:t>ơn</a:t>
            </a:r>
            <a:r>
              <a:rPr lang="en-US" altLang="en-US" b="1" dirty="0"/>
              <a:t>!</a:t>
            </a:r>
            <a:endParaRPr lang="en-US" altLang="en-US" b="1" dirty="0" smtClean="0"/>
          </a:p>
        </p:txBody>
      </p:sp>
    </p:spTree>
  </p:cSld>
  <p:clrMapOvr>
    <a:masterClrMapping/>
  </p:clrMapOvr>
  <p:transition>
    <p:push/>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0">
          <a:schemeClr val="accent1"/>
        </a:lnRef>
        <a:fillRef idx="3">
          <a:schemeClr val="accent1"/>
        </a:fillRef>
        <a:effectRef idx="3">
          <a:schemeClr val="accent1"/>
        </a:effectRef>
        <a:fontRef idx="minor">
          <a:schemeClr val="lt1"/>
        </a:fontRef>
      </a:style>
    </a:sp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7625</TotalTime>
  <Words>2398</Words>
  <Application>Microsoft Office PowerPoint</Application>
  <PresentationFormat>On-screen Show (4:3)</PresentationFormat>
  <Paragraphs>321</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Courier New</vt:lpstr>
      <vt:lpstr>Times New Roman</vt:lpstr>
      <vt:lpstr>Wingdings</vt:lpstr>
      <vt:lpstr>Default Design</vt:lpstr>
      <vt:lpstr>Xu hướng kết hôn, ly hôn và các yếu tố liên quan đến việc tình trạng hôn nhân của cộng đồng dân cư tại Chí Linh, Hải Dương thông qua phân tích số liệu dọc từ CHILILAB trong giai đoạn từ 2004 - 2013</vt:lpstr>
      <vt:lpstr>PowerPoint Presentation</vt:lpstr>
      <vt:lpstr>Đặt vấn đề (1)</vt:lpstr>
      <vt:lpstr>Đặt vấn đề (2)</vt:lpstr>
      <vt:lpstr>Đặt vấn đề (3)</vt:lpstr>
      <vt:lpstr>Đặt vấn đề (4)</vt:lpstr>
      <vt:lpstr>Đặt vấn đề (5)</vt:lpstr>
      <vt:lpstr>Đặt vấn đề (6)</vt:lpstr>
      <vt:lpstr>PowerPoint Presentation</vt:lpstr>
      <vt:lpstr>PowerPoint Presentation</vt:lpstr>
      <vt:lpstr>PowerPoint Presentation</vt:lpstr>
      <vt:lpstr>PowerPoint Presentation</vt:lpstr>
      <vt:lpstr>PowerPoint Presentation</vt:lpstr>
      <vt:lpstr>Kết quả nghiên cứu</vt:lpstr>
      <vt:lpstr>Phương pháp tạo bộ số liệu (1)</vt:lpstr>
      <vt:lpstr>PowerPoint Presentation</vt:lpstr>
      <vt:lpstr>Thông tin chung</vt:lpstr>
      <vt:lpstr>Thông tin chung</vt:lpstr>
      <vt:lpstr>Xu hướng kết hôn của quần thể dân cư tại CHILILAB</vt:lpstr>
      <vt:lpstr>Xu hướng kết hôn của quần thể dân cư tại CHILILAB</vt:lpstr>
      <vt:lpstr>Xu hướng kết hôn của quần thể dân cư tại CHILILAB</vt:lpstr>
      <vt:lpstr>Xu hướng kết hôn của quần thể dân cư tại CHILILAB</vt:lpstr>
      <vt:lpstr>Xu hướng kết hôn sớm của quần thể dân cư tại CHILILAB</vt:lpstr>
      <vt:lpstr>Xu hướng chưa kết hôn của quần thể dân cư tại CHILILAB</vt:lpstr>
      <vt:lpstr>Xu hướng chưa kết hôn của quần thể dân cư tại CHILILAB</vt:lpstr>
      <vt:lpstr>Xu hướng chưa kết hôn của quần thể dân cư tại CHILILAB</vt:lpstr>
      <vt:lpstr>Xu hướng ly hôn của quần thể dân cư tại CHILILAB</vt:lpstr>
      <vt:lpstr>Xu hướng ly hôn của quần thể dân cư tại CHILILAB</vt:lpstr>
      <vt:lpstr>Một số yếu tố liên quan với tình trạng hôn nhân của quần thể dân cư</vt:lpstr>
      <vt:lpstr>Kết luận</vt:lpstr>
      <vt:lpstr>Kết luận</vt:lpstr>
      <vt:lpstr>Khuyến nghị</vt:lpstr>
      <vt:lpstr>Xin chân thành cảm ơn!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bachle.design</dc:creator>
  <cp:lastModifiedBy>Le Hoang</cp:lastModifiedBy>
  <cp:revision>676</cp:revision>
  <dcterms:created xsi:type="dcterms:W3CDTF">2008-12-05T02:39:53Z</dcterms:created>
  <dcterms:modified xsi:type="dcterms:W3CDTF">2014-12-15T09:30:20Z</dcterms:modified>
</cp:coreProperties>
</file>